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71" r:id="rId3"/>
    <p:sldId id="273" r:id="rId4"/>
    <p:sldId id="274" r:id="rId5"/>
    <p:sldId id="280" r:id="rId6"/>
    <p:sldId id="276" r:id="rId7"/>
    <p:sldId id="283" r:id="rId8"/>
    <p:sldId id="290" r:id="rId9"/>
    <p:sldId id="285" r:id="rId10"/>
    <p:sldId id="284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ban Gongora Bernoske" userId="e4fc51de-b914-440f-9d7d-f317fa385d52" providerId="ADAL" clId="{651C062C-9CA3-4DAC-9B0E-69EDB01AA3D4}"/>
    <pc:docChg chg="custSel addSld modSld">
      <pc:chgData name="Esteban Gongora Bernoske" userId="e4fc51de-b914-440f-9d7d-f317fa385d52" providerId="ADAL" clId="{651C062C-9CA3-4DAC-9B0E-69EDB01AA3D4}" dt="2022-09-29T22:06:04.401" v="42" actId="20577"/>
      <pc:docMkLst>
        <pc:docMk/>
      </pc:docMkLst>
      <pc:sldChg chg="modSp mod">
        <pc:chgData name="Esteban Gongora Bernoske" userId="e4fc51de-b914-440f-9d7d-f317fa385d52" providerId="ADAL" clId="{651C062C-9CA3-4DAC-9B0E-69EDB01AA3D4}" dt="2022-09-29T22:01:54.192" v="25" actId="6549"/>
        <pc:sldMkLst>
          <pc:docMk/>
          <pc:sldMk cId="437141332" sldId="257"/>
        </pc:sldMkLst>
        <pc:spChg chg="mod">
          <ac:chgData name="Esteban Gongora Bernoske" userId="e4fc51de-b914-440f-9d7d-f317fa385d52" providerId="ADAL" clId="{651C062C-9CA3-4DAC-9B0E-69EDB01AA3D4}" dt="2022-09-29T22:01:54.192" v="25" actId="6549"/>
          <ac:spMkLst>
            <pc:docMk/>
            <pc:sldMk cId="437141332" sldId="257"/>
            <ac:spMk id="3" creationId="{1857F09D-D30E-4FC0-9983-575FF2CA1731}"/>
          </ac:spMkLst>
        </pc:spChg>
      </pc:sldChg>
      <pc:sldChg chg="modSp new mod">
        <pc:chgData name="Esteban Gongora Bernoske" userId="e4fc51de-b914-440f-9d7d-f317fa385d52" providerId="ADAL" clId="{651C062C-9CA3-4DAC-9B0E-69EDB01AA3D4}" dt="2022-09-29T22:06:04.401" v="42" actId="20577"/>
        <pc:sldMkLst>
          <pc:docMk/>
          <pc:sldMk cId="1234220841" sldId="258"/>
        </pc:sldMkLst>
        <pc:spChg chg="mod">
          <ac:chgData name="Esteban Gongora Bernoske" userId="e4fc51de-b914-440f-9d7d-f317fa385d52" providerId="ADAL" clId="{651C062C-9CA3-4DAC-9B0E-69EDB01AA3D4}" dt="2022-09-29T22:06:04.401" v="42" actId="20577"/>
          <ac:spMkLst>
            <pc:docMk/>
            <pc:sldMk cId="1234220841" sldId="258"/>
            <ac:spMk id="3" creationId="{9DA852AE-4BAE-4831-8764-8EFFDCE815D1}"/>
          </ac:spMkLst>
        </pc:spChg>
      </pc:sldChg>
    </pc:docChg>
  </pc:docChgLst>
  <pc:docChgLst>
    <pc:chgData name="Esteban Gongora Bernoske" userId="e4fc51de-b914-440f-9d7d-f317fa385d52" providerId="ADAL" clId="{1D1077B4-F1EA-44CF-AD1F-53EC74318F0D}"/>
    <pc:docChg chg="undo redo custSel addSld delSld modSld sldOrd">
      <pc:chgData name="Esteban Gongora Bernoske" userId="e4fc51de-b914-440f-9d7d-f317fa385d52" providerId="ADAL" clId="{1D1077B4-F1EA-44CF-AD1F-53EC74318F0D}" dt="2022-10-02T18:58:54.866" v="5558" actId="20577"/>
      <pc:docMkLst>
        <pc:docMk/>
      </pc:docMkLst>
      <pc:sldChg chg="add del">
        <pc:chgData name="Esteban Gongora Bernoske" userId="e4fc51de-b914-440f-9d7d-f317fa385d52" providerId="ADAL" clId="{1D1077B4-F1EA-44CF-AD1F-53EC74318F0D}" dt="2022-10-01T21:54:37.861" v="801"/>
        <pc:sldMkLst>
          <pc:docMk/>
          <pc:sldMk cId="3582524817" sldId="256"/>
        </pc:sldMkLst>
      </pc:sldChg>
      <pc:sldChg chg="del">
        <pc:chgData name="Esteban Gongora Bernoske" userId="e4fc51de-b914-440f-9d7d-f317fa385d52" providerId="ADAL" clId="{1D1077B4-F1EA-44CF-AD1F-53EC74318F0D}" dt="2022-10-01T21:54:02.316" v="783" actId="47"/>
        <pc:sldMkLst>
          <pc:docMk/>
          <pc:sldMk cId="3714938613" sldId="256"/>
        </pc:sldMkLst>
      </pc:sldChg>
      <pc:sldChg chg="delSp modSp del mod ord">
        <pc:chgData name="Esteban Gongora Bernoske" userId="e4fc51de-b914-440f-9d7d-f317fa385d52" providerId="ADAL" clId="{1D1077B4-F1EA-44CF-AD1F-53EC74318F0D}" dt="2022-10-01T22:36:58.780" v="1689" actId="47"/>
        <pc:sldMkLst>
          <pc:docMk/>
          <pc:sldMk cId="437141332" sldId="257"/>
        </pc:sldMkLst>
        <pc:spChg chg="del">
          <ac:chgData name="Esteban Gongora Bernoske" userId="e4fc51de-b914-440f-9d7d-f317fa385d52" providerId="ADAL" clId="{1D1077B4-F1EA-44CF-AD1F-53EC74318F0D}" dt="2022-10-01T18:27:54.263" v="58" actId="478"/>
          <ac:spMkLst>
            <pc:docMk/>
            <pc:sldMk cId="437141332" sldId="257"/>
            <ac:spMk id="2" creationId="{8D7F0422-A613-4627-AE48-619ACF48E291}"/>
          </ac:spMkLst>
        </pc:spChg>
        <pc:spChg chg="mod">
          <ac:chgData name="Esteban Gongora Bernoske" userId="e4fc51de-b914-440f-9d7d-f317fa385d52" providerId="ADAL" clId="{1D1077B4-F1EA-44CF-AD1F-53EC74318F0D}" dt="2022-10-01T22:35:39.864" v="1627" actId="6549"/>
          <ac:spMkLst>
            <pc:docMk/>
            <pc:sldMk cId="437141332" sldId="257"/>
            <ac:spMk id="3" creationId="{1857F09D-D30E-4FC0-9983-575FF2CA1731}"/>
          </ac:spMkLst>
        </pc:spChg>
      </pc:sldChg>
      <pc:sldChg chg="del">
        <pc:chgData name="Esteban Gongora Bernoske" userId="e4fc51de-b914-440f-9d7d-f317fa385d52" providerId="ADAL" clId="{1D1077B4-F1EA-44CF-AD1F-53EC74318F0D}" dt="2022-10-02T00:03:43.781" v="2732" actId="47"/>
        <pc:sldMkLst>
          <pc:docMk/>
          <pc:sldMk cId="1234220841" sldId="258"/>
        </pc:sldMkLst>
      </pc:sldChg>
      <pc:sldChg chg="addSp modSp new del ord">
        <pc:chgData name="Esteban Gongora Bernoske" userId="e4fc51de-b914-440f-9d7d-f317fa385d52" providerId="ADAL" clId="{1D1077B4-F1EA-44CF-AD1F-53EC74318F0D}" dt="2022-10-01T19:46:58.511" v="107" actId="47"/>
        <pc:sldMkLst>
          <pc:docMk/>
          <pc:sldMk cId="573722396" sldId="259"/>
        </pc:sldMkLst>
        <pc:spChg chg="add mod">
          <ac:chgData name="Esteban Gongora Bernoske" userId="e4fc51de-b914-440f-9d7d-f317fa385d52" providerId="ADAL" clId="{1D1077B4-F1EA-44CF-AD1F-53EC74318F0D}" dt="2022-10-01T19:46:34.925" v="94"/>
          <ac:spMkLst>
            <pc:docMk/>
            <pc:sldMk cId="573722396" sldId="259"/>
            <ac:spMk id="4" creationId="{4883E72E-5027-44C8-8C6D-2EA6515A4936}"/>
          </ac:spMkLst>
        </pc:spChg>
      </pc:sldChg>
      <pc:sldChg chg="new del">
        <pc:chgData name="Esteban Gongora Bernoske" userId="e4fc51de-b914-440f-9d7d-f317fa385d52" providerId="ADAL" clId="{1D1077B4-F1EA-44CF-AD1F-53EC74318F0D}" dt="2022-10-01T19:46:41.375" v="97" actId="47"/>
        <pc:sldMkLst>
          <pc:docMk/>
          <pc:sldMk cId="2791543782" sldId="260"/>
        </pc:sldMkLst>
      </pc:sldChg>
      <pc:sldChg chg="new del">
        <pc:chgData name="Esteban Gongora Bernoske" userId="e4fc51de-b914-440f-9d7d-f317fa385d52" providerId="ADAL" clId="{1D1077B4-F1EA-44CF-AD1F-53EC74318F0D}" dt="2022-10-01T19:46:41.870" v="98" actId="47"/>
        <pc:sldMkLst>
          <pc:docMk/>
          <pc:sldMk cId="4093898211" sldId="261"/>
        </pc:sldMkLst>
      </pc:sldChg>
      <pc:sldChg chg="new del">
        <pc:chgData name="Esteban Gongora Bernoske" userId="e4fc51de-b914-440f-9d7d-f317fa385d52" providerId="ADAL" clId="{1D1077B4-F1EA-44CF-AD1F-53EC74318F0D}" dt="2022-10-01T19:46:42.459" v="99" actId="47"/>
        <pc:sldMkLst>
          <pc:docMk/>
          <pc:sldMk cId="1975157241" sldId="262"/>
        </pc:sldMkLst>
      </pc:sldChg>
      <pc:sldChg chg="new del">
        <pc:chgData name="Esteban Gongora Bernoske" userId="e4fc51de-b914-440f-9d7d-f317fa385d52" providerId="ADAL" clId="{1D1077B4-F1EA-44CF-AD1F-53EC74318F0D}" dt="2022-10-01T19:46:42.950" v="100" actId="47"/>
        <pc:sldMkLst>
          <pc:docMk/>
          <pc:sldMk cId="1604762708" sldId="263"/>
        </pc:sldMkLst>
      </pc:sldChg>
      <pc:sldChg chg="new del">
        <pc:chgData name="Esteban Gongora Bernoske" userId="e4fc51de-b914-440f-9d7d-f317fa385d52" providerId="ADAL" clId="{1D1077B4-F1EA-44CF-AD1F-53EC74318F0D}" dt="2022-10-01T19:46:43.499" v="101" actId="47"/>
        <pc:sldMkLst>
          <pc:docMk/>
          <pc:sldMk cId="562117103" sldId="264"/>
        </pc:sldMkLst>
      </pc:sldChg>
      <pc:sldChg chg="new del">
        <pc:chgData name="Esteban Gongora Bernoske" userId="e4fc51de-b914-440f-9d7d-f317fa385d52" providerId="ADAL" clId="{1D1077B4-F1EA-44CF-AD1F-53EC74318F0D}" dt="2022-10-01T19:46:44.128" v="102" actId="47"/>
        <pc:sldMkLst>
          <pc:docMk/>
          <pc:sldMk cId="1899370615" sldId="265"/>
        </pc:sldMkLst>
      </pc:sldChg>
      <pc:sldChg chg="new del">
        <pc:chgData name="Esteban Gongora Bernoske" userId="e4fc51de-b914-440f-9d7d-f317fa385d52" providerId="ADAL" clId="{1D1077B4-F1EA-44CF-AD1F-53EC74318F0D}" dt="2022-10-01T19:46:44.766" v="103" actId="47"/>
        <pc:sldMkLst>
          <pc:docMk/>
          <pc:sldMk cId="2124765172" sldId="266"/>
        </pc:sldMkLst>
      </pc:sldChg>
      <pc:sldChg chg="new del">
        <pc:chgData name="Esteban Gongora Bernoske" userId="e4fc51de-b914-440f-9d7d-f317fa385d52" providerId="ADAL" clId="{1D1077B4-F1EA-44CF-AD1F-53EC74318F0D}" dt="2022-10-01T19:46:45.597" v="104" actId="47"/>
        <pc:sldMkLst>
          <pc:docMk/>
          <pc:sldMk cId="191898931" sldId="267"/>
        </pc:sldMkLst>
      </pc:sldChg>
      <pc:sldChg chg="addSp delSp modSp add mod ord modAnim">
        <pc:chgData name="Esteban Gongora Bernoske" userId="e4fc51de-b914-440f-9d7d-f317fa385d52" providerId="ADAL" clId="{1D1077B4-F1EA-44CF-AD1F-53EC74318F0D}" dt="2022-10-02T16:29:51.589" v="4837" actId="1076"/>
        <pc:sldMkLst>
          <pc:docMk/>
          <pc:sldMk cId="3145876469" sldId="271"/>
        </pc:sldMkLst>
        <pc:spChg chg="del mod">
          <ac:chgData name="Esteban Gongora Bernoske" userId="e4fc51de-b914-440f-9d7d-f317fa385d52" providerId="ADAL" clId="{1D1077B4-F1EA-44CF-AD1F-53EC74318F0D}" dt="2022-10-01T21:54:33.243" v="798" actId="478"/>
          <ac:spMkLst>
            <pc:docMk/>
            <pc:sldMk cId="3145876469" sldId="271"/>
            <ac:spMk id="2" creationId="{21B07715-D60F-41EF-BA98-9394DF025A6D}"/>
          </ac:spMkLst>
        </pc:spChg>
        <pc:spChg chg="mod">
          <ac:chgData name="Esteban Gongora Bernoske" userId="e4fc51de-b914-440f-9d7d-f317fa385d52" providerId="ADAL" clId="{1D1077B4-F1EA-44CF-AD1F-53EC74318F0D}" dt="2022-10-02T16:29:51.589" v="4837" actId="1076"/>
          <ac:spMkLst>
            <pc:docMk/>
            <pc:sldMk cId="3145876469" sldId="271"/>
            <ac:spMk id="3" creationId="{C463AD1A-6C70-4C5B-99B9-CFAEFBD60F6C}"/>
          </ac:spMkLst>
        </pc:spChg>
        <pc:spChg chg="add del mod">
          <ac:chgData name="Esteban Gongora Bernoske" userId="e4fc51de-b914-440f-9d7d-f317fa385d52" providerId="ADAL" clId="{1D1077B4-F1EA-44CF-AD1F-53EC74318F0D}" dt="2022-10-01T21:54:35.425" v="799" actId="478"/>
          <ac:spMkLst>
            <pc:docMk/>
            <pc:sldMk cId="3145876469" sldId="271"/>
            <ac:spMk id="7" creationId="{E9D1A64F-54E4-4094-8A0E-7B910F52BA19}"/>
          </ac:spMkLst>
        </pc:spChg>
        <pc:spChg chg="add mod">
          <ac:chgData name="Esteban Gongora Bernoske" userId="e4fc51de-b914-440f-9d7d-f317fa385d52" providerId="ADAL" clId="{1D1077B4-F1EA-44CF-AD1F-53EC74318F0D}" dt="2022-10-02T01:02:46.576" v="3827" actId="20577"/>
          <ac:spMkLst>
            <pc:docMk/>
            <pc:sldMk cId="3145876469" sldId="271"/>
            <ac:spMk id="10" creationId="{FA7E7598-F882-4767-83F5-167DDCC0C900}"/>
          </ac:spMkLst>
        </pc:spChg>
        <pc:spChg chg="add mod">
          <ac:chgData name="Esteban Gongora Bernoske" userId="e4fc51de-b914-440f-9d7d-f317fa385d52" providerId="ADAL" clId="{1D1077B4-F1EA-44CF-AD1F-53EC74318F0D}" dt="2022-10-02T00:49:16.738" v="3794" actId="20577"/>
          <ac:spMkLst>
            <pc:docMk/>
            <pc:sldMk cId="3145876469" sldId="271"/>
            <ac:spMk id="12" creationId="{15572BCD-688A-4DAD-81C7-EDF934D40607}"/>
          </ac:spMkLst>
        </pc:spChg>
        <pc:grpChg chg="add del mod">
          <ac:chgData name="Esteban Gongora Bernoske" userId="e4fc51de-b914-440f-9d7d-f317fa385d52" providerId="ADAL" clId="{1D1077B4-F1EA-44CF-AD1F-53EC74318F0D}" dt="2022-10-02T16:28:54.854" v="4794" actId="478"/>
          <ac:grpSpMkLst>
            <pc:docMk/>
            <pc:sldMk cId="3145876469" sldId="271"/>
            <ac:grpSpMk id="11" creationId="{173F764E-5CC0-468F-BE80-31D0A915B04F}"/>
          </ac:grpSpMkLst>
        </pc:grpChg>
        <pc:picChg chg="del">
          <ac:chgData name="Esteban Gongora Bernoske" userId="e4fc51de-b914-440f-9d7d-f317fa385d52" providerId="ADAL" clId="{1D1077B4-F1EA-44CF-AD1F-53EC74318F0D}" dt="2022-10-01T19:47:03.145" v="109" actId="478"/>
          <ac:picMkLst>
            <pc:docMk/>
            <pc:sldMk cId="3145876469" sldId="271"/>
            <ac:picMk id="6" creationId="{946D8011-89AE-423F-B324-AB2B82979656}"/>
          </ac:picMkLst>
        </pc:picChg>
        <pc:picChg chg="add mod modCrop">
          <ac:chgData name="Esteban Gongora Bernoske" userId="e4fc51de-b914-440f-9d7d-f317fa385d52" providerId="ADAL" clId="{1D1077B4-F1EA-44CF-AD1F-53EC74318F0D}" dt="2022-10-02T16:29:47.498" v="4836" actId="1035"/>
          <ac:picMkLst>
            <pc:docMk/>
            <pc:sldMk cId="3145876469" sldId="271"/>
            <ac:picMk id="9" creationId="{F993A620-16BB-4816-8A7D-5375F0251AEE}"/>
          </ac:picMkLst>
        </pc:picChg>
        <pc:picChg chg="add mod">
          <ac:chgData name="Esteban Gongora Bernoske" userId="e4fc51de-b914-440f-9d7d-f317fa385d52" providerId="ADAL" clId="{1D1077B4-F1EA-44CF-AD1F-53EC74318F0D}" dt="2022-10-02T00:42:30.450" v="3722" actId="164"/>
          <ac:picMkLst>
            <pc:docMk/>
            <pc:sldMk cId="3145876469" sldId="271"/>
            <ac:picMk id="1026" creationId="{65EEE95F-7BBA-4B80-B46B-2F488A183C84}"/>
          </ac:picMkLst>
        </pc:picChg>
      </pc:sldChg>
      <pc:sldChg chg="delSp add del mod ord">
        <pc:chgData name="Esteban Gongora Bernoske" userId="e4fc51de-b914-440f-9d7d-f317fa385d52" providerId="ADAL" clId="{1D1077B4-F1EA-44CF-AD1F-53EC74318F0D}" dt="2022-10-02T00:03:44.789" v="2733" actId="47"/>
        <pc:sldMkLst>
          <pc:docMk/>
          <pc:sldMk cId="3767687712" sldId="272"/>
        </pc:sldMkLst>
        <pc:picChg chg="del">
          <ac:chgData name="Esteban Gongora Bernoske" userId="e4fc51de-b914-440f-9d7d-f317fa385d52" providerId="ADAL" clId="{1D1077B4-F1EA-44CF-AD1F-53EC74318F0D}" dt="2022-10-01T19:46:28.818" v="93" actId="478"/>
          <ac:picMkLst>
            <pc:docMk/>
            <pc:sldMk cId="3767687712" sldId="272"/>
            <ac:picMk id="3" creationId="{055C6BE2-11A4-4E1A-ADF9-5767871619A3}"/>
          </ac:picMkLst>
        </pc:picChg>
      </pc:sldChg>
      <pc:sldChg chg="addSp delSp modSp add mod addAnim delAnim modAnim">
        <pc:chgData name="Esteban Gongora Bernoske" userId="e4fc51de-b914-440f-9d7d-f317fa385d52" providerId="ADAL" clId="{1D1077B4-F1EA-44CF-AD1F-53EC74318F0D}" dt="2022-10-02T18:16:03.437" v="5366" actId="20577"/>
        <pc:sldMkLst>
          <pc:docMk/>
          <pc:sldMk cId="4143159660" sldId="273"/>
        </pc:sldMkLst>
        <pc:spChg chg="mod">
          <ac:chgData name="Esteban Gongora Bernoske" userId="e4fc51de-b914-440f-9d7d-f317fa385d52" providerId="ADAL" clId="{1D1077B4-F1EA-44CF-AD1F-53EC74318F0D}" dt="2022-10-02T16:52:17.841" v="4844" actId="20577"/>
          <ac:spMkLst>
            <pc:docMk/>
            <pc:sldMk cId="4143159660" sldId="273"/>
            <ac:spMk id="2" creationId="{21B07715-D60F-41EF-BA98-9394DF025A6D}"/>
          </ac:spMkLst>
        </pc:spChg>
        <pc:spChg chg="mod ord">
          <ac:chgData name="Esteban Gongora Bernoske" userId="e4fc51de-b914-440f-9d7d-f317fa385d52" providerId="ADAL" clId="{1D1077B4-F1EA-44CF-AD1F-53EC74318F0D}" dt="2022-10-02T18:16:03.437" v="5366" actId="20577"/>
          <ac:spMkLst>
            <pc:docMk/>
            <pc:sldMk cId="4143159660" sldId="273"/>
            <ac:spMk id="3" creationId="{C463AD1A-6C70-4C5B-99B9-CFAEFBD60F6C}"/>
          </ac:spMkLst>
        </pc:spChg>
        <pc:spChg chg="add del mod">
          <ac:chgData name="Esteban Gongora Bernoske" userId="e4fc51de-b914-440f-9d7d-f317fa385d52" providerId="ADAL" clId="{1D1077B4-F1EA-44CF-AD1F-53EC74318F0D}" dt="2022-10-02T16:46:07.685" v="4840" actId="478"/>
          <ac:spMkLst>
            <pc:docMk/>
            <pc:sldMk cId="4143159660" sldId="273"/>
            <ac:spMk id="9" creationId="{E3223C4C-6246-4880-B936-59BAF8136266}"/>
          </ac:spMkLst>
        </pc:spChg>
        <pc:graphicFrameChg chg="add mod ord modGraphic">
          <ac:chgData name="Esteban Gongora Bernoske" userId="e4fc51de-b914-440f-9d7d-f317fa385d52" providerId="ADAL" clId="{1D1077B4-F1EA-44CF-AD1F-53EC74318F0D}" dt="2022-10-02T02:23:27.473" v="4769" actId="20577"/>
          <ac:graphicFrameMkLst>
            <pc:docMk/>
            <pc:sldMk cId="4143159660" sldId="273"/>
            <ac:graphicFrameMk id="7" creationId="{004C7ECF-D4E1-43ED-A6D8-9690959C0C31}"/>
          </ac:graphicFrameMkLst>
        </pc:graphicFrameChg>
        <pc:graphicFrameChg chg="add mod ord modGraphic">
          <ac:chgData name="Esteban Gongora Bernoske" userId="e4fc51de-b914-440f-9d7d-f317fa385d52" providerId="ADAL" clId="{1D1077B4-F1EA-44CF-AD1F-53EC74318F0D}" dt="2022-10-02T02:23:33.195" v="4774" actId="171"/>
          <ac:graphicFrameMkLst>
            <pc:docMk/>
            <pc:sldMk cId="4143159660" sldId="273"/>
            <ac:graphicFrameMk id="8" creationId="{5D6A0EAB-31D7-4B0F-9FAD-DC21EAD69872}"/>
          </ac:graphicFrameMkLst>
        </pc:graphicFrameChg>
        <pc:picChg chg="add del mod modCrop">
          <ac:chgData name="Esteban Gongora Bernoske" userId="e4fc51de-b914-440f-9d7d-f317fa385d52" providerId="ADAL" clId="{1D1077B4-F1EA-44CF-AD1F-53EC74318F0D}" dt="2022-10-02T01:29:54.674" v="4103" actId="478"/>
          <ac:picMkLst>
            <pc:docMk/>
            <pc:sldMk cId="4143159660" sldId="273"/>
            <ac:picMk id="6" creationId="{A1E1BAD5-C3BD-49FF-8325-1C50444D6E86}"/>
          </ac:picMkLst>
        </pc:picChg>
      </pc:sldChg>
      <pc:sldChg chg="addSp delSp modSp add mod delAnim modAnim">
        <pc:chgData name="Esteban Gongora Bernoske" userId="e4fc51de-b914-440f-9d7d-f317fa385d52" providerId="ADAL" clId="{1D1077B4-F1EA-44CF-AD1F-53EC74318F0D}" dt="2022-10-02T01:39:54.434" v="4378" actId="1035"/>
        <pc:sldMkLst>
          <pc:docMk/>
          <pc:sldMk cId="747255597" sldId="274"/>
        </pc:sldMkLst>
        <pc:spChg chg="del mod">
          <ac:chgData name="Esteban Gongora Bernoske" userId="e4fc51de-b914-440f-9d7d-f317fa385d52" providerId="ADAL" clId="{1D1077B4-F1EA-44CF-AD1F-53EC74318F0D}" dt="2022-10-02T01:38:16.094" v="4302" actId="478"/>
          <ac:spMkLst>
            <pc:docMk/>
            <pc:sldMk cId="747255597" sldId="274"/>
            <ac:spMk id="2" creationId="{21B07715-D60F-41EF-BA98-9394DF025A6D}"/>
          </ac:spMkLst>
        </pc:spChg>
        <pc:spChg chg="del mod">
          <ac:chgData name="Esteban Gongora Bernoske" userId="e4fc51de-b914-440f-9d7d-f317fa385d52" providerId="ADAL" clId="{1D1077B4-F1EA-44CF-AD1F-53EC74318F0D}" dt="2022-10-01T22:09:13.889" v="1035" actId="478"/>
          <ac:spMkLst>
            <pc:docMk/>
            <pc:sldMk cId="747255597" sldId="274"/>
            <ac:spMk id="3" creationId="{C463AD1A-6C70-4C5B-99B9-CFAEFBD60F6C}"/>
          </ac:spMkLst>
        </pc:spChg>
        <pc:spChg chg="add del mod">
          <ac:chgData name="Esteban Gongora Bernoske" userId="e4fc51de-b914-440f-9d7d-f317fa385d52" providerId="ADAL" clId="{1D1077B4-F1EA-44CF-AD1F-53EC74318F0D}" dt="2022-10-01T22:07:59.836" v="989"/>
          <ac:spMkLst>
            <pc:docMk/>
            <pc:sldMk cId="747255597" sldId="274"/>
            <ac:spMk id="6" creationId="{3F754C36-284A-481B-830C-C96107D5636D}"/>
          </ac:spMkLst>
        </pc:spChg>
        <pc:spChg chg="add del mod">
          <ac:chgData name="Esteban Gongora Bernoske" userId="e4fc51de-b914-440f-9d7d-f317fa385d52" providerId="ADAL" clId="{1D1077B4-F1EA-44CF-AD1F-53EC74318F0D}" dt="2022-10-01T22:09:22.185" v="1038" actId="22"/>
          <ac:spMkLst>
            <pc:docMk/>
            <pc:sldMk cId="747255597" sldId="274"/>
            <ac:spMk id="7" creationId="{73A6006B-67F3-4231-8CE2-F57C26FE0592}"/>
          </ac:spMkLst>
        </pc:spChg>
        <pc:spChg chg="add del mod">
          <ac:chgData name="Esteban Gongora Bernoske" userId="e4fc51de-b914-440f-9d7d-f317fa385d52" providerId="ADAL" clId="{1D1077B4-F1EA-44CF-AD1F-53EC74318F0D}" dt="2022-10-01T22:09:17.311" v="1037"/>
          <ac:spMkLst>
            <pc:docMk/>
            <pc:sldMk cId="747255597" sldId="274"/>
            <ac:spMk id="8" creationId="{CAF9EF74-7F1E-42A2-AF52-16D8684ADE86}"/>
          </ac:spMkLst>
        </pc:spChg>
        <pc:spChg chg="add mod">
          <ac:chgData name="Esteban Gongora Bernoske" userId="e4fc51de-b914-440f-9d7d-f317fa385d52" providerId="ADAL" clId="{1D1077B4-F1EA-44CF-AD1F-53EC74318F0D}" dt="2022-10-02T01:39:54.434" v="4378" actId="1035"/>
          <ac:spMkLst>
            <pc:docMk/>
            <pc:sldMk cId="747255597" sldId="274"/>
            <ac:spMk id="11" creationId="{79A0EE08-0EE0-4B74-B5CB-8AB5CB602C47}"/>
          </ac:spMkLst>
        </pc:spChg>
        <pc:spChg chg="add del mod">
          <ac:chgData name="Esteban Gongora Bernoske" userId="e4fc51de-b914-440f-9d7d-f317fa385d52" providerId="ADAL" clId="{1D1077B4-F1EA-44CF-AD1F-53EC74318F0D}" dt="2022-10-02T00:18:51.381" v="2773" actId="478"/>
          <ac:spMkLst>
            <pc:docMk/>
            <pc:sldMk cId="747255597" sldId="274"/>
            <ac:spMk id="13" creationId="{5DEFAFC2-E861-4850-8F6A-B3E40B42DC92}"/>
          </ac:spMkLst>
        </pc:spChg>
        <pc:spChg chg="add del mod">
          <ac:chgData name="Esteban Gongora Bernoske" userId="e4fc51de-b914-440f-9d7d-f317fa385d52" providerId="ADAL" clId="{1D1077B4-F1EA-44CF-AD1F-53EC74318F0D}" dt="2022-10-02T01:38:18.229" v="4303" actId="478"/>
          <ac:spMkLst>
            <pc:docMk/>
            <pc:sldMk cId="747255597" sldId="274"/>
            <ac:spMk id="16" creationId="{08BB7EBB-3410-41CD-93EA-F0BE3509A7C6}"/>
          </ac:spMkLst>
        </pc:spChg>
        <pc:spChg chg="add mod">
          <ac:chgData name="Esteban Gongora Bernoske" userId="e4fc51de-b914-440f-9d7d-f317fa385d52" providerId="ADAL" clId="{1D1077B4-F1EA-44CF-AD1F-53EC74318F0D}" dt="2022-10-02T01:39:44.064" v="4357" actId="1076"/>
          <ac:spMkLst>
            <pc:docMk/>
            <pc:sldMk cId="747255597" sldId="274"/>
            <ac:spMk id="17" creationId="{7249B22C-C2E7-4C0E-9B82-48D05FA987BE}"/>
          </ac:spMkLst>
        </pc:spChg>
        <pc:graphicFrameChg chg="add del mod modGraphic">
          <ac:chgData name="Esteban Gongora Bernoske" userId="e4fc51de-b914-440f-9d7d-f317fa385d52" providerId="ADAL" clId="{1D1077B4-F1EA-44CF-AD1F-53EC74318F0D}" dt="2022-10-02T01:38:13.218" v="4301" actId="478"/>
          <ac:graphicFrameMkLst>
            <pc:docMk/>
            <pc:sldMk cId="747255597" sldId="274"/>
            <ac:graphicFrameMk id="14" creationId="{0E4F47E1-8AE5-4FA1-B3DA-2CC3AECD4659}"/>
          </ac:graphicFrameMkLst>
        </pc:graphicFrameChg>
        <pc:picChg chg="add mod ord modCrop">
          <ac:chgData name="Esteban Gongora Bernoske" userId="e4fc51de-b914-440f-9d7d-f317fa385d52" providerId="ADAL" clId="{1D1077B4-F1EA-44CF-AD1F-53EC74318F0D}" dt="2022-10-02T01:39:54.434" v="4378" actId="1035"/>
          <ac:picMkLst>
            <pc:docMk/>
            <pc:sldMk cId="747255597" sldId="274"/>
            <ac:picMk id="10" creationId="{5D19204F-73B3-4888-8899-A2020B799004}"/>
          </ac:picMkLst>
        </pc:picChg>
        <pc:picChg chg="add mod ord modCrop">
          <ac:chgData name="Esteban Gongora Bernoske" userId="e4fc51de-b914-440f-9d7d-f317fa385d52" providerId="ADAL" clId="{1D1077B4-F1EA-44CF-AD1F-53EC74318F0D}" dt="2022-10-02T01:39:54.434" v="4378" actId="1035"/>
          <ac:picMkLst>
            <pc:docMk/>
            <pc:sldMk cId="747255597" sldId="274"/>
            <ac:picMk id="12" creationId="{62967929-363D-4040-8775-D962CD58E303}"/>
          </ac:picMkLst>
        </pc:picChg>
      </pc:sldChg>
      <pc:sldChg chg="addSp delSp modSp add del mod ord delAnim modAnim modShow">
        <pc:chgData name="Esteban Gongora Bernoske" userId="e4fc51de-b914-440f-9d7d-f317fa385d52" providerId="ADAL" clId="{1D1077B4-F1EA-44CF-AD1F-53EC74318F0D}" dt="2022-10-02T18:36:07.759" v="5416" actId="47"/>
        <pc:sldMkLst>
          <pc:docMk/>
          <pc:sldMk cId="3228317652" sldId="275"/>
        </pc:sldMkLst>
        <pc:spChg chg="mod">
          <ac:chgData name="Esteban Gongora Bernoske" userId="e4fc51de-b914-440f-9d7d-f317fa385d52" providerId="ADAL" clId="{1D1077B4-F1EA-44CF-AD1F-53EC74318F0D}" dt="2022-10-01T22:23:26.273" v="1219" actId="1076"/>
          <ac:spMkLst>
            <pc:docMk/>
            <pc:sldMk cId="3228317652" sldId="275"/>
            <ac:spMk id="2" creationId="{21B07715-D60F-41EF-BA98-9394DF025A6D}"/>
          </ac:spMkLst>
        </pc:spChg>
        <pc:spChg chg="del">
          <ac:chgData name="Esteban Gongora Bernoske" userId="e4fc51de-b914-440f-9d7d-f317fa385d52" providerId="ADAL" clId="{1D1077B4-F1EA-44CF-AD1F-53EC74318F0D}" dt="2022-10-01T22:18:04.649" v="1091" actId="22"/>
          <ac:spMkLst>
            <pc:docMk/>
            <pc:sldMk cId="3228317652" sldId="275"/>
            <ac:spMk id="3" creationId="{C463AD1A-6C70-4C5B-99B9-CFAEFBD60F6C}"/>
          </ac:spMkLst>
        </pc:spChg>
        <pc:spChg chg="add mod">
          <ac:chgData name="Esteban Gongora Bernoske" userId="e4fc51de-b914-440f-9d7d-f317fa385d52" providerId="ADAL" clId="{1D1077B4-F1EA-44CF-AD1F-53EC74318F0D}" dt="2022-10-01T22:32:04.985" v="1620" actId="14100"/>
          <ac:spMkLst>
            <pc:docMk/>
            <pc:sldMk cId="3228317652" sldId="275"/>
            <ac:spMk id="7" creationId="{1F5E6BC0-E8DB-400A-B2FA-E213A42F7A72}"/>
          </ac:spMkLst>
        </pc:spChg>
        <pc:picChg chg="add mod ord modCrop">
          <ac:chgData name="Esteban Gongora Bernoske" userId="e4fc51de-b914-440f-9d7d-f317fa385d52" providerId="ADAL" clId="{1D1077B4-F1EA-44CF-AD1F-53EC74318F0D}" dt="2022-10-01T22:28:10.006" v="1282" actId="1036"/>
          <ac:picMkLst>
            <pc:docMk/>
            <pc:sldMk cId="3228317652" sldId="275"/>
            <ac:picMk id="6" creationId="{72053FE7-405A-4089-A8B9-6263B9B9B600}"/>
          </ac:picMkLst>
        </pc:picChg>
        <pc:picChg chg="add mod modCrop">
          <ac:chgData name="Esteban Gongora Bernoske" userId="e4fc51de-b914-440f-9d7d-f317fa385d52" providerId="ADAL" clId="{1D1077B4-F1EA-44CF-AD1F-53EC74318F0D}" dt="2022-10-01T22:28:10.006" v="1282" actId="1036"/>
          <ac:picMkLst>
            <pc:docMk/>
            <pc:sldMk cId="3228317652" sldId="275"/>
            <ac:picMk id="8" creationId="{74C0D832-5DA0-409C-B9BF-01D65EB3785D}"/>
          </ac:picMkLst>
        </pc:picChg>
        <pc:picChg chg="add mod modCrop">
          <ac:chgData name="Esteban Gongora Bernoske" userId="e4fc51de-b914-440f-9d7d-f317fa385d52" providerId="ADAL" clId="{1D1077B4-F1EA-44CF-AD1F-53EC74318F0D}" dt="2022-10-01T22:28:10.006" v="1282" actId="1036"/>
          <ac:picMkLst>
            <pc:docMk/>
            <pc:sldMk cId="3228317652" sldId="275"/>
            <ac:picMk id="9" creationId="{90D3AF4A-D221-4EE8-9158-2C0009E6646E}"/>
          </ac:picMkLst>
        </pc:picChg>
        <pc:picChg chg="add del mod ord modCrop">
          <ac:chgData name="Esteban Gongora Bernoske" userId="e4fc51de-b914-440f-9d7d-f317fa385d52" providerId="ADAL" clId="{1D1077B4-F1EA-44CF-AD1F-53EC74318F0D}" dt="2022-10-02T02:24:53.361" v="4785" actId="478"/>
          <ac:picMkLst>
            <pc:docMk/>
            <pc:sldMk cId="3228317652" sldId="275"/>
            <ac:picMk id="11" creationId="{8D0A517B-85F2-4FFC-99B3-7F4D4C88129B}"/>
          </ac:picMkLst>
        </pc:picChg>
        <pc:picChg chg="add del mod">
          <ac:chgData name="Esteban Gongora Bernoske" userId="e4fc51de-b914-440f-9d7d-f317fa385d52" providerId="ADAL" clId="{1D1077B4-F1EA-44CF-AD1F-53EC74318F0D}" dt="2022-10-01T22:23:04.584" v="1214" actId="478"/>
          <ac:picMkLst>
            <pc:docMk/>
            <pc:sldMk cId="3228317652" sldId="275"/>
            <ac:picMk id="2050" creationId="{BC362D26-5A3F-47EB-8524-C893FA973711}"/>
          </ac:picMkLst>
        </pc:picChg>
      </pc:sldChg>
      <pc:sldChg chg="addSp delSp modSp add mod ord">
        <pc:chgData name="Esteban Gongora Bernoske" userId="e4fc51de-b914-440f-9d7d-f317fa385d52" providerId="ADAL" clId="{1D1077B4-F1EA-44CF-AD1F-53EC74318F0D}" dt="2022-10-02T18:12:15.608" v="5304" actId="20578"/>
        <pc:sldMkLst>
          <pc:docMk/>
          <pc:sldMk cId="1985360103" sldId="276"/>
        </pc:sldMkLst>
        <pc:spChg chg="mod">
          <ac:chgData name="Esteban Gongora Bernoske" userId="e4fc51de-b914-440f-9d7d-f317fa385d52" providerId="ADAL" clId="{1D1077B4-F1EA-44CF-AD1F-53EC74318F0D}" dt="2022-10-01T22:36:13.436" v="1676" actId="20577"/>
          <ac:spMkLst>
            <pc:docMk/>
            <pc:sldMk cId="1985360103" sldId="276"/>
            <ac:spMk id="2" creationId="{21B07715-D60F-41EF-BA98-9394DF025A6D}"/>
          </ac:spMkLst>
        </pc:spChg>
        <pc:spChg chg="del mod">
          <ac:chgData name="Esteban Gongora Bernoske" userId="e4fc51de-b914-440f-9d7d-f317fa385d52" providerId="ADAL" clId="{1D1077B4-F1EA-44CF-AD1F-53EC74318F0D}" dt="2022-10-01T22:36:15.794" v="1677" actId="22"/>
          <ac:spMkLst>
            <pc:docMk/>
            <pc:sldMk cId="1985360103" sldId="276"/>
            <ac:spMk id="3" creationId="{C463AD1A-6C70-4C5B-99B9-CFAEFBD60F6C}"/>
          </ac:spMkLst>
        </pc:spChg>
        <pc:picChg chg="add mod ord modCrop">
          <ac:chgData name="Esteban Gongora Bernoske" userId="e4fc51de-b914-440f-9d7d-f317fa385d52" providerId="ADAL" clId="{1D1077B4-F1EA-44CF-AD1F-53EC74318F0D}" dt="2022-10-01T22:36:42.636" v="1688" actId="1035"/>
          <ac:picMkLst>
            <pc:docMk/>
            <pc:sldMk cId="1985360103" sldId="276"/>
            <ac:picMk id="6" creationId="{1AF159B3-4E5F-4EE2-BB21-415AA9BA9D40}"/>
          </ac:picMkLst>
        </pc:picChg>
      </pc:sldChg>
      <pc:sldChg chg="add del">
        <pc:chgData name="Esteban Gongora Bernoske" userId="e4fc51de-b914-440f-9d7d-f317fa385d52" providerId="ADAL" clId="{1D1077B4-F1EA-44CF-AD1F-53EC74318F0D}" dt="2022-10-01T22:01:41.952" v="945" actId="47"/>
        <pc:sldMkLst>
          <pc:docMk/>
          <pc:sldMk cId="3323533583" sldId="277"/>
        </pc:sldMkLst>
      </pc:sldChg>
      <pc:sldChg chg="add del">
        <pc:chgData name="Esteban Gongora Bernoske" userId="e4fc51de-b914-440f-9d7d-f317fa385d52" providerId="ADAL" clId="{1D1077B4-F1EA-44CF-AD1F-53EC74318F0D}" dt="2022-10-01T22:01:42.543" v="946" actId="47"/>
        <pc:sldMkLst>
          <pc:docMk/>
          <pc:sldMk cId="350565526" sldId="278"/>
        </pc:sldMkLst>
      </pc:sldChg>
      <pc:sldChg chg="add del">
        <pc:chgData name="Esteban Gongora Bernoske" userId="e4fc51de-b914-440f-9d7d-f317fa385d52" providerId="ADAL" clId="{1D1077B4-F1EA-44CF-AD1F-53EC74318F0D}" dt="2022-10-01T22:01:43.217" v="947" actId="47"/>
        <pc:sldMkLst>
          <pc:docMk/>
          <pc:sldMk cId="2029719314" sldId="279"/>
        </pc:sldMkLst>
      </pc:sldChg>
      <pc:sldChg chg="addSp delSp modSp add mod modAnim">
        <pc:chgData name="Esteban Gongora Bernoske" userId="e4fc51de-b914-440f-9d7d-f317fa385d52" providerId="ADAL" clId="{1D1077B4-F1EA-44CF-AD1F-53EC74318F0D}" dt="2022-10-02T02:18:26.651" v="4705" actId="1036"/>
        <pc:sldMkLst>
          <pc:docMk/>
          <pc:sldMk cId="3176745881" sldId="280"/>
        </pc:sldMkLst>
        <pc:spChg chg="del mod">
          <ac:chgData name="Esteban Gongora Bernoske" userId="e4fc51de-b914-440f-9d7d-f317fa385d52" providerId="ADAL" clId="{1D1077B4-F1EA-44CF-AD1F-53EC74318F0D}" dt="2022-10-01T22:14:19.592" v="1080" actId="478"/>
          <ac:spMkLst>
            <pc:docMk/>
            <pc:sldMk cId="3176745881" sldId="280"/>
            <ac:spMk id="2" creationId="{21B07715-D60F-41EF-BA98-9394DF025A6D}"/>
          </ac:spMkLst>
        </pc:spChg>
        <pc:spChg chg="del mod">
          <ac:chgData name="Esteban Gongora Bernoske" userId="e4fc51de-b914-440f-9d7d-f317fa385d52" providerId="ADAL" clId="{1D1077B4-F1EA-44CF-AD1F-53EC74318F0D}" dt="2022-10-01T22:10:09.158" v="1048"/>
          <ac:spMkLst>
            <pc:docMk/>
            <pc:sldMk cId="3176745881" sldId="280"/>
            <ac:spMk id="3" creationId="{C463AD1A-6C70-4C5B-99B9-CFAEFBD60F6C}"/>
          </ac:spMkLst>
        </pc:spChg>
        <pc:spChg chg="add del mod">
          <ac:chgData name="Esteban Gongora Bernoske" userId="e4fc51de-b914-440f-9d7d-f317fa385d52" providerId="ADAL" clId="{1D1077B4-F1EA-44CF-AD1F-53EC74318F0D}" dt="2022-10-02T01:02:32.669" v="3810"/>
          <ac:spMkLst>
            <pc:docMk/>
            <pc:sldMk cId="3176745881" sldId="280"/>
            <ac:spMk id="4" creationId="{6AF2890C-3A4E-4CB8-8B96-79A4745A7EDB}"/>
          </ac:spMkLst>
        </pc:spChg>
        <pc:spChg chg="add mod">
          <ac:chgData name="Esteban Gongora Bernoske" userId="e4fc51de-b914-440f-9d7d-f317fa385d52" providerId="ADAL" clId="{1D1077B4-F1EA-44CF-AD1F-53EC74318F0D}" dt="2022-10-02T00:25:35.492" v="2959" actId="1035"/>
          <ac:spMkLst>
            <pc:docMk/>
            <pc:sldMk cId="3176745881" sldId="280"/>
            <ac:spMk id="8" creationId="{87A6C559-2170-47BE-BE84-B383ADA7C200}"/>
          </ac:spMkLst>
        </pc:spChg>
        <pc:spChg chg="add mod">
          <ac:chgData name="Esteban Gongora Bernoske" userId="e4fc51de-b914-440f-9d7d-f317fa385d52" providerId="ADAL" clId="{1D1077B4-F1EA-44CF-AD1F-53EC74318F0D}" dt="2022-10-02T02:16:26.680" v="4647" actId="20577"/>
          <ac:spMkLst>
            <pc:docMk/>
            <pc:sldMk cId="3176745881" sldId="280"/>
            <ac:spMk id="9" creationId="{CFF59789-E5DD-4992-A1E3-18AF131307DC}"/>
          </ac:spMkLst>
        </pc:spChg>
        <pc:spChg chg="add mod">
          <ac:chgData name="Esteban Gongora Bernoske" userId="e4fc51de-b914-440f-9d7d-f317fa385d52" providerId="ADAL" clId="{1D1077B4-F1EA-44CF-AD1F-53EC74318F0D}" dt="2022-10-02T02:16:29.097" v="4648" actId="20577"/>
          <ac:spMkLst>
            <pc:docMk/>
            <pc:sldMk cId="3176745881" sldId="280"/>
            <ac:spMk id="10" creationId="{3712A683-7EBE-43F7-8198-94BA95F7BB70}"/>
          </ac:spMkLst>
        </pc:spChg>
        <pc:spChg chg="add mod">
          <ac:chgData name="Esteban Gongora Bernoske" userId="e4fc51de-b914-440f-9d7d-f317fa385d52" providerId="ADAL" clId="{1D1077B4-F1EA-44CF-AD1F-53EC74318F0D}" dt="2022-10-02T01:25:59.922" v="3956" actId="20577"/>
          <ac:spMkLst>
            <pc:docMk/>
            <pc:sldMk cId="3176745881" sldId="280"/>
            <ac:spMk id="11" creationId="{9F60AEE7-60FC-4DCB-A9EB-FFA977ABACC0}"/>
          </ac:spMkLst>
        </pc:spChg>
        <pc:spChg chg="add mod">
          <ac:chgData name="Esteban Gongora Bernoske" userId="e4fc51de-b914-440f-9d7d-f317fa385d52" providerId="ADAL" clId="{1D1077B4-F1EA-44CF-AD1F-53EC74318F0D}" dt="2022-10-02T01:04:56.504" v="3934" actId="1076"/>
          <ac:spMkLst>
            <pc:docMk/>
            <pc:sldMk cId="3176745881" sldId="280"/>
            <ac:spMk id="12" creationId="{2FA30CF0-D4E0-4404-B4EB-2B6A7B08454A}"/>
          </ac:spMkLst>
        </pc:spChg>
        <pc:spChg chg="add mod">
          <ac:chgData name="Esteban Gongora Bernoske" userId="e4fc51de-b914-440f-9d7d-f317fa385d52" providerId="ADAL" clId="{1D1077B4-F1EA-44CF-AD1F-53EC74318F0D}" dt="2022-10-02T01:05:04.684" v="3936" actId="1076"/>
          <ac:spMkLst>
            <pc:docMk/>
            <pc:sldMk cId="3176745881" sldId="280"/>
            <ac:spMk id="13" creationId="{A384FEAA-6793-40FE-82F4-F7959C1976ED}"/>
          </ac:spMkLst>
        </pc:spChg>
        <pc:spChg chg="add mod">
          <ac:chgData name="Esteban Gongora Bernoske" userId="e4fc51de-b914-440f-9d7d-f317fa385d52" providerId="ADAL" clId="{1D1077B4-F1EA-44CF-AD1F-53EC74318F0D}" dt="2022-10-02T01:05:04.684" v="3936" actId="1076"/>
          <ac:spMkLst>
            <pc:docMk/>
            <pc:sldMk cId="3176745881" sldId="280"/>
            <ac:spMk id="14" creationId="{9EC1CCC6-30B1-4417-A259-5C532D00DCA4}"/>
          </ac:spMkLst>
        </pc:spChg>
        <pc:spChg chg="add mod">
          <ac:chgData name="Esteban Gongora Bernoske" userId="e4fc51de-b914-440f-9d7d-f317fa385d52" providerId="ADAL" clId="{1D1077B4-F1EA-44CF-AD1F-53EC74318F0D}" dt="2022-10-02T02:18:17.713" v="4691" actId="164"/>
          <ac:spMkLst>
            <pc:docMk/>
            <pc:sldMk cId="3176745881" sldId="280"/>
            <ac:spMk id="18" creationId="{76950360-DF48-4DDA-8675-F3D9CC6D11B6}"/>
          </ac:spMkLst>
        </pc:spChg>
        <pc:spChg chg="add mod">
          <ac:chgData name="Esteban Gongora Bernoske" userId="e4fc51de-b914-440f-9d7d-f317fa385d52" providerId="ADAL" clId="{1D1077B4-F1EA-44CF-AD1F-53EC74318F0D}" dt="2022-10-02T02:18:17.713" v="4691" actId="164"/>
          <ac:spMkLst>
            <pc:docMk/>
            <pc:sldMk cId="3176745881" sldId="280"/>
            <ac:spMk id="19" creationId="{52EDECB1-8CE8-49B3-B703-DA620F2ACC82}"/>
          </ac:spMkLst>
        </pc:spChg>
        <pc:grpChg chg="add mod">
          <ac:chgData name="Esteban Gongora Bernoske" userId="e4fc51de-b914-440f-9d7d-f317fa385d52" providerId="ADAL" clId="{1D1077B4-F1EA-44CF-AD1F-53EC74318F0D}" dt="2022-10-02T02:18:26.651" v="4705" actId="1036"/>
          <ac:grpSpMkLst>
            <pc:docMk/>
            <pc:sldMk cId="3176745881" sldId="280"/>
            <ac:grpSpMk id="20" creationId="{7D919B12-1048-4D49-BCDD-9E3E5F059161}"/>
          </ac:grpSpMkLst>
        </pc:grpChg>
        <pc:picChg chg="add mod modCrop">
          <ac:chgData name="Esteban Gongora Bernoske" userId="e4fc51de-b914-440f-9d7d-f317fa385d52" providerId="ADAL" clId="{1D1077B4-F1EA-44CF-AD1F-53EC74318F0D}" dt="2022-10-02T00:25:32.411" v="2956" actId="1036"/>
          <ac:picMkLst>
            <pc:docMk/>
            <pc:sldMk cId="3176745881" sldId="280"/>
            <ac:picMk id="6" creationId="{02504916-F522-4C19-A74C-7E92C880C449}"/>
          </ac:picMkLst>
        </pc:picChg>
        <pc:picChg chg="add mod modCrop">
          <ac:chgData name="Esteban Gongora Bernoske" userId="e4fc51de-b914-440f-9d7d-f317fa385d52" providerId="ADAL" clId="{1D1077B4-F1EA-44CF-AD1F-53EC74318F0D}" dt="2022-10-02T00:25:32.411" v="2956" actId="1036"/>
          <ac:picMkLst>
            <pc:docMk/>
            <pc:sldMk cId="3176745881" sldId="280"/>
            <ac:picMk id="7" creationId="{AB7EA3E7-9B60-4638-A0E2-CE303819D6B9}"/>
          </ac:picMkLst>
        </pc:picChg>
        <pc:cxnChg chg="add mod">
          <ac:chgData name="Esteban Gongora Bernoske" userId="e4fc51de-b914-440f-9d7d-f317fa385d52" providerId="ADAL" clId="{1D1077B4-F1EA-44CF-AD1F-53EC74318F0D}" dt="2022-10-02T02:18:17.713" v="4691" actId="164"/>
          <ac:cxnSpMkLst>
            <pc:docMk/>
            <pc:sldMk cId="3176745881" sldId="280"/>
            <ac:cxnSpMk id="16" creationId="{7B885BA0-9FC6-44DC-8900-017CDFA7C83C}"/>
          </ac:cxnSpMkLst>
        </pc:cxnChg>
        <pc:cxnChg chg="add mod">
          <ac:chgData name="Esteban Gongora Bernoske" userId="e4fc51de-b914-440f-9d7d-f317fa385d52" providerId="ADAL" clId="{1D1077B4-F1EA-44CF-AD1F-53EC74318F0D}" dt="2022-10-02T02:18:17.713" v="4691" actId="164"/>
          <ac:cxnSpMkLst>
            <pc:docMk/>
            <pc:sldMk cId="3176745881" sldId="280"/>
            <ac:cxnSpMk id="17" creationId="{38C6600D-0CF7-413D-BDF1-BBF742E5888E}"/>
          </ac:cxnSpMkLst>
        </pc:cxnChg>
      </pc:sldChg>
      <pc:sldChg chg="modSp add mod">
        <pc:chgData name="Esteban Gongora Bernoske" userId="e4fc51de-b914-440f-9d7d-f317fa385d52" providerId="ADAL" clId="{1D1077B4-F1EA-44CF-AD1F-53EC74318F0D}" dt="2022-10-02T00:09:14.685" v="2734" actId="14100"/>
        <pc:sldMkLst>
          <pc:docMk/>
          <pc:sldMk cId="2274727064" sldId="281"/>
        </pc:sldMkLst>
        <pc:spChg chg="mod">
          <ac:chgData name="Esteban Gongora Bernoske" userId="e4fc51de-b914-440f-9d7d-f317fa385d52" providerId="ADAL" clId="{1D1077B4-F1EA-44CF-AD1F-53EC74318F0D}" dt="2022-10-02T00:09:14.685" v="2734" actId="14100"/>
          <ac:spMkLst>
            <pc:docMk/>
            <pc:sldMk cId="2274727064" sldId="281"/>
            <ac:spMk id="2" creationId="{1E9DE508-493D-4ED1-90AB-C24AEF0DD374}"/>
          </ac:spMkLst>
        </pc:spChg>
        <pc:spChg chg="mod">
          <ac:chgData name="Esteban Gongora Bernoske" userId="e4fc51de-b914-440f-9d7d-f317fa385d52" providerId="ADAL" clId="{1D1077B4-F1EA-44CF-AD1F-53EC74318F0D}" dt="2022-10-01T21:54:25.963" v="797" actId="1035"/>
          <ac:spMkLst>
            <pc:docMk/>
            <pc:sldMk cId="2274727064" sldId="281"/>
            <ac:spMk id="3" creationId="{1904DF13-860D-4338-AC5B-52566A03DE40}"/>
          </ac:spMkLst>
        </pc:spChg>
      </pc:sldChg>
      <pc:sldChg chg="addSp delSp modSp add del mod ord delAnim modAnim">
        <pc:chgData name="Esteban Gongora Bernoske" userId="e4fc51de-b914-440f-9d7d-f317fa385d52" providerId="ADAL" clId="{1D1077B4-F1EA-44CF-AD1F-53EC74318F0D}" dt="2022-10-02T02:16:07.244" v="4646" actId="47"/>
        <pc:sldMkLst>
          <pc:docMk/>
          <pc:sldMk cId="2869004497" sldId="282"/>
        </pc:sldMkLst>
        <pc:spChg chg="mod">
          <ac:chgData name="Esteban Gongora Bernoske" userId="e4fc51de-b914-440f-9d7d-f317fa385d52" providerId="ADAL" clId="{1D1077B4-F1EA-44CF-AD1F-53EC74318F0D}" dt="2022-10-01T23:21:03.404" v="2188" actId="20577"/>
          <ac:spMkLst>
            <pc:docMk/>
            <pc:sldMk cId="2869004497" sldId="282"/>
            <ac:spMk id="2" creationId="{21B07715-D60F-41EF-BA98-9394DF025A6D}"/>
          </ac:spMkLst>
        </pc:spChg>
        <pc:spChg chg="del mod">
          <ac:chgData name="Esteban Gongora Bernoske" userId="e4fc51de-b914-440f-9d7d-f317fa385d52" providerId="ADAL" clId="{1D1077B4-F1EA-44CF-AD1F-53EC74318F0D}" dt="2022-10-01T23:06:45.083" v="1756" actId="22"/>
          <ac:spMkLst>
            <pc:docMk/>
            <pc:sldMk cId="2869004497" sldId="282"/>
            <ac:spMk id="3" creationId="{C463AD1A-6C70-4C5B-99B9-CFAEFBD60F6C}"/>
          </ac:spMkLst>
        </pc:spChg>
        <pc:spChg chg="add del mod">
          <ac:chgData name="Esteban Gongora Bernoske" userId="e4fc51de-b914-440f-9d7d-f317fa385d52" providerId="ADAL" clId="{1D1077B4-F1EA-44CF-AD1F-53EC74318F0D}" dt="2022-10-01T23:07:29.667" v="1761" actId="22"/>
          <ac:spMkLst>
            <pc:docMk/>
            <pc:sldMk cId="2869004497" sldId="282"/>
            <ac:spMk id="8" creationId="{ECC78EF3-065E-4FCF-BEB9-DF5D00E2310B}"/>
          </ac:spMkLst>
        </pc:spChg>
        <pc:spChg chg="add mod">
          <ac:chgData name="Esteban Gongora Bernoske" userId="e4fc51de-b914-440f-9d7d-f317fa385d52" providerId="ADAL" clId="{1D1077B4-F1EA-44CF-AD1F-53EC74318F0D}" dt="2022-10-02T01:27:51.808" v="4060" actId="14100"/>
          <ac:spMkLst>
            <pc:docMk/>
            <pc:sldMk cId="2869004497" sldId="282"/>
            <ac:spMk id="12" creationId="{4A7B7D36-92D5-461F-9CD0-3063F84DDAB5}"/>
          </ac:spMkLst>
        </pc:spChg>
        <pc:spChg chg="add del mod">
          <ac:chgData name="Esteban Gongora Bernoske" userId="e4fc51de-b914-440f-9d7d-f317fa385d52" providerId="ADAL" clId="{1D1077B4-F1EA-44CF-AD1F-53EC74318F0D}" dt="2022-10-02T01:27:30.166" v="4029" actId="478"/>
          <ac:spMkLst>
            <pc:docMk/>
            <pc:sldMk cId="2869004497" sldId="282"/>
            <ac:spMk id="16" creationId="{8725B1AF-E183-4EFA-88AC-EDD988372335}"/>
          </ac:spMkLst>
        </pc:spChg>
        <pc:picChg chg="add del mod ord modCrop">
          <ac:chgData name="Esteban Gongora Bernoske" userId="e4fc51de-b914-440f-9d7d-f317fa385d52" providerId="ADAL" clId="{1D1077B4-F1EA-44CF-AD1F-53EC74318F0D}" dt="2022-10-01T23:07:27.001" v="1759" actId="478"/>
          <ac:picMkLst>
            <pc:docMk/>
            <pc:sldMk cId="2869004497" sldId="282"/>
            <ac:picMk id="6" creationId="{0400E116-ABAA-4614-B994-11232E1597A0}"/>
          </ac:picMkLst>
        </pc:picChg>
        <pc:picChg chg="add del mod ord modCrop">
          <ac:chgData name="Esteban Gongora Bernoske" userId="e4fc51de-b914-440f-9d7d-f317fa385d52" providerId="ADAL" clId="{1D1077B4-F1EA-44CF-AD1F-53EC74318F0D}" dt="2022-10-02T01:27:21.975" v="4028" actId="478"/>
          <ac:picMkLst>
            <pc:docMk/>
            <pc:sldMk cId="2869004497" sldId="282"/>
            <ac:picMk id="10" creationId="{97321830-C6BB-48F7-8ED3-CEB833C3430A}"/>
          </ac:picMkLst>
        </pc:picChg>
        <pc:picChg chg="add del mod ord modCrop">
          <ac:chgData name="Esteban Gongora Bernoske" userId="e4fc51de-b914-440f-9d7d-f317fa385d52" providerId="ADAL" clId="{1D1077B4-F1EA-44CF-AD1F-53EC74318F0D}" dt="2022-10-02T01:27:33.011" v="4030" actId="478"/>
          <ac:picMkLst>
            <pc:docMk/>
            <pc:sldMk cId="2869004497" sldId="282"/>
            <ac:picMk id="11" creationId="{39CAD806-E6A8-48A0-AC0D-E5153B93021C}"/>
          </ac:picMkLst>
        </pc:picChg>
        <pc:picChg chg="add mod modCrop">
          <ac:chgData name="Esteban Gongora Bernoske" userId="e4fc51de-b914-440f-9d7d-f317fa385d52" providerId="ADAL" clId="{1D1077B4-F1EA-44CF-AD1F-53EC74318F0D}" dt="2022-10-02T01:27:55.219" v="4079" actId="1035"/>
          <ac:picMkLst>
            <pc:docMk/>
            <pc:sldMk cId="2869004497" sldId="282"/>
            <ac:picMk id="14" creationId="{D2B1CF4D-7D27-4182-97F4-F5264663A4EB}"/>
          </ac:picMkLst>
        </pc:picChg>
      </pc:sldChg>
      <pc:sldChg chg="addSp delSp modSp add mod delAnim modAnim">
        <pc:chgData name="Esteban Gongora Bernoske" userId="e4fc51de-b914-440f-9d7d-f317fa385d52" providerId="ADAL" clId="{1D1077B4-F1EA-44CF-AD1F-53EC74318F0D}" dt="2022-10-02T18:40:33.235" v="5476" actId="1035"/>
        <pc:sldMkLst>
          <pc:docMk/>
          <pc:sldMk cId="1282994554" sldId="283"/>
        </pc:sldMkLst>
        <pc:spChg chg="mod">
          <ac:chgData name="Esteban Gongora Bernoske" userId="e4fc51de-b914-440f-9d7d-f317fa385d52" providerId="ADAL" clId="{1D1077B4-F1EA-44CF-AD1F-53EC74318F0D}" dt="2022-10-02T18:40:20.730" v="5467" actId="1035"/>
          <ac:spMkLst>
            <pc:docMk/>
            <pc:sldMk cId="1282994554" sldId="283"/>
            <ac:spMk id="2" creationId="{21B07715-D60F-41EF-BA98-9394DF025A6D}"/>
          </ac:spMkLst>
        </pc:spChg>
        <pc:spChg chg="del">
          <ac:chgData name="Esteban Gongora Bernoske" userId="e4fc51de-b914-440f-9d7d-f317fa385d52" providerId="ADAL" clId="{1D1077B4-F1EA-44CF-AD1F-53EC74318F0D}" dt="2022-10-01T23:36:13.956" v="2331" actId="22"/>
          <ac:spMkLst>
            <pc:docMk/>
            <pc:sldMk cId="1282994554" sldId="283"/>
            <ac:spMk id="3" creationId="{C463AD1A-6C70-4C5B-99B9-CFAEFBD60F6C}"/>
          </ac:spMkLst>
        </pc:spChg>
        <pc:spChg chg="add del mod">
          <ac:chgData name="Esteban Gongora Bernoske" userId="e4fc51de-b914-440f-9d7d-f317fa385d52" providerId="ADAL" clId="{1D1077B4-F1EA-44CF-AD1F-53EC74318F0D}" dt="2022-10-02T17:39:21.503" v="4957" actId="22"/>
          <ac:spMkLst>
            <pc:docMk/>
            <pc:sldMk cId="1282994554" sldId="283"/>
            <ac:spMk id="4" creationId="{F93E792E-D7D6-4F44-8C1E-B380E4632D41}"/>
          </ac:spMkLst>
        </pc:spChg>
        <pc:spChg chg="add mod">
          <ac:chgData name="Esteban Gongora Bernoske" userId="e4fc51de-b914-440f-9d7d-f317fa385d52" providerId="ADAL" clId="{1D1077B4-F1EA-44CF-AD1F-53EC74318F0D}" dt="2022-10-02T17:41:40.381" v="5029" actId="14100"/>
          <ac:spMkLst>
            <pc:docMk/>
            <pc:sldMk cId="1282994554" sldId="283"/>
            <ac:spMk id="7" creationId="{F6967294-9578-4C11-A348-7EF1AD54FB3D}"/>
          </ac:spMkLst>
        </pc:spChg>
        <pc:spChg chg="add mod">
          <ac:chgData name="Esteban Gongora Bernoske" userId="e4fc51de-b914-440f-9d7d-f317fa385d52" providerId="ADAL" clId="{1D1077B4-F1EA-44CF-AD1F-53EC74318F0D}" dt="2022-10-02T18:40:33.235" v="5476" actId="1035"/>
          <ac:spMkLst>
            <pc:docMk/>
            <pc:sldMk cId="1282994554" sldId="283"/>
            <ac:spMk id="11" creationId="{189FE493-2A98-4AFE-9BAC-C43676C65E89}"/>
          </ac:spMkLst>
        </pc:spChg>
        <pc:spChg chg="add mod">
          <ac:chgData name="Esteban Gongora Bernoske" userId="e4fc51de-b914-440f-9d7d-f317fa385d52" providerId="ADAL" clId="{1D1077B4-F1EA-44CF-AD1F-53EC74318F0D}" dt="2022-10-02T18:40:33.235" v="5476" actId="1035"/>
          <ac:spMkLst>
            <pc:docMk/>
            <pc:sldMk cId="1282994554" sldId="283"/>
            <ac:spMk id="12" creationId="{D8776FAA-AF9C-4CC1-804B-C46FFF22BA51}"/>
          </ac:spMkLst>
        </pc:spChg>
        <pc:picChg chg="add del mod ord modCrop">
          <ac:chgData name="Esteban Gongora Bernoske" userId="e4fc51de-b914-440f-9d7d-f317fa385d52" providerId="ADAL" clId="{1D1077B4-F1EA-44CF-AD1F-53EC74318F0D}" dt="2022-10-02T17:39:07.580" v="4955" actId="478"/>
          <ac:picMkLst>
            <pc:docMk/>
            <pc:sldMk cId="1282994554" sldId="283"/>
            <ac:picMk id="6" creationId="{630A9F44-C3E3-4432-B822-82BD9BFF4EF3}"/>
          </ac:picMkLst>
        </pc:picChg>
        <pc:picChg chg="add del mod">
          <ac:chgData name="Esteban Gongora Bernoske" userId="e4fc51de-b914-440f-9d7d-f317fa385d52" providerId="ADAL" clId="{1D1077B4-F1EA-44CF-AD1F-53EC74318F0D}" dt="2022-10-02T17:09:41.005" v="4846" actId="478"/>
          <ac:picMkLst>
            <pc:docMk/>
            <pc:sldMk cId="1282994554" sldId="283"/>
            <ac:picMk id="8" creationId="{CAE33DFB-DF0C-4533-A76A-683AC2DA0A3D}"/>
          </ac:picMkLst>
        </pc:picChg>
        <pc:picChg chg="add del mod">
          <ac:chgData name="Esteban Gongora Bernoske" userId="e4fc51de-b914-440f-9d7d-f317fa385d52" providerId="ADAL" clId="{1D1077B4-F1EA-44CF-AD1F-53EC74318F0D}" dt="2022-10-02T17:09:53.301" v="4850"/>
          <ac:picMkLst>
            <pc:docMk/>
            <pc:sldMk cId="1282994554" sldId="283"/>
            <ac:picMk id="9" creationId="{95807FCA-7D21-4E6C-8F8F-0A7CDC580DDC}"/>
          </ac:picMkLst>
        </pc:picChg>
        <pc:picChg chg="add mod ord modCrop">
          <ac:chgData name="Esteban Gongora Bernoske" userId="e4fc51de-b914-440f-9d7d-f317fa385d52" providerId="ADAL" clId="{1D1077B4-F1EA-44CF-AD1F-53EC74318F0D}" dt="2022-10-02T18:40:33.235" v="5476" actId="1035"/>
          <ac:picMkLst>
            <pc:docMk/>
            <pc:sldMk cId="1282994554" sldId="283"/>
            <ac:picMk id="9" creationId="{BB3A98E0-2708-4877-A283-D85EE234A20A}"/>
          </ac:picMkLst>
        </pc:picChg>
        <pc:picChg chg="add del mod modCrop">
          <ac:chgData name="Esteban Gongora Bernoske" userId="e4fc51de-b914-440f-9d7d-f317fa385d52" providerId="ADAL" clId="{1D1077B4-F1EA-44CF-AD1F-53EC74318F0D}" dt="2022-10-02T17:39:10.443" v="4956" actId="478"/>
          <ac:picMkLst>
            <pc:docMk/>
            <pc:sldMk cId="1282994554" sldId="283"/>
            <ac:picMk id="10" creationId="{AD97654E-1771-48EB-BF79-2217C78BABFC}"/>
          </ac:picMkLst>
        </pc:picChg>
      </pc:sldChg>
      <pc:sldChg chg="addSp delSp modSp add mod modAnim">
        <pc:chgData name="Esteban Gongora Bernoske" userId="e4fc51de-b914-440f-9d7d-f317fa385d52" providerId="ADAL" clId="{1D1077B4-F1EA-44CF-AD1F-53EC74318F0D}" dt="2022-10-02T17:11:36.482" v="4953" actId="20577"/>
        <pc:sldMkLst>
          <pc:docMk/>
          <pc:sldMk cId="1330791333" sldId="284"/>
        </pc:sldMkLst>
        <pc:spChg chg="mod">
          <ac:chgData name="Esteban Gongora Bernoske" userId="e4fc51de-b914-440f-9d7d-f317fa385d52" providerId="ADAL" clId="{1D1077B4-F1EA-44CF-AD1F-53EC74318F0D}" dt="2022-10-02T17:11:36.482" v="4953" actId="20577"/>
          <ac:spMkLst>
            <pc:docMk/>
            <pc:sldMk cId="1330791333" sldId="284"/>
            <ac:spMk id="2" creationId="{21B07715-D60F-41EF-BA98-9394DF025A6D}"/>
          </ac:spMkLst>
        </pc:spChg>
        <pc:spChg chg="del">
          <ac:chgData name="Esteban Gongora Bernoske" userId="e4fc51de-b914-440f-9d7d-f317fa385d52" providerId="ADAL" clId="{1D1077B4-F1EA-44CF-AD1F-53EC74318F0D}" dt="2022-10-01T23:43:17.933" v="2548" actId="22"/>
          <ac:spMkLst>
            <pc:docMk/>
            <pc:sldMk cId="1330791333" sldId="284"/>
            <ac:spMk id="3" creationId="{C463AD1A-6C70-4C5B-99B9-CFAEFBD60F6C}"/>
          </ac:spMkLst>
        </pc:spChg>
        <pc:grpChg chg="add mod">
          <ac:chgData name="Esteban Gongora Bernoske" userId="e4fc51de-b914-440f-9d7d-f317fa385d52" providerId="ADAL" clId="{1D1077B4-F1EA-44CF-AD1F-53EC74318F0D}" dt="2022-10-01T23:46:31.802" v="2592" actId="164"/>
          <ac:grpSpMkLst>
            <pc:docMk/>
            <pc:sldMk cId="1330791333" sldId="284"/>
            <ac:grpSpMk id="13" creationId="{58523612-FC75-4A0F-B4C6-36E681F72BE5}"/>
          </ac:grpSpMkLst>
        </pc:grpChg>
        <pc:picChg chg="add mod ord modCrop">
          <ac:chgData name="Esteban Gongora Bernoske" userId="e4fc51de-b914-440f-9d7d-f317fa385d52" providerId="ADAL" clId="{1D1077B4-F1EA-44CF-AD1F-53EC74318F0D}" dt="2022-10-01T23:45:39.909" v="2582" actId="1076"/>
          <ac:picMkLst>
            <pc:docMk/>
            <pc:sldMk cId="1330791333" sldId="284"/>
            <ac:picMk id="6" creationId="{439EB089-516C-4C09-AB6E-442B01653A58}"/>
          </ac:picMkLst>
        </pc:picChg>
        <pc:picChg chg="add mod modCrop">
          <ac:chgData name="Esteban Gongora Bernoske" userId="e4fc51de-b914-440f-9d7d-f317fa385d52" providerId="ADAL" clId="{1D1077B4-F1EA-44CF-AD1F-53EC74318F0D}" dt="2022-10-01T23:46:31.802" v="2592" actId="164"/>
          <ac:picMkLst>
            <pc:docMk/>
            <pc:sldMk cId="1330791333" sldId="284"/>
            <ac:picMk id="8" creationId="{D8C1007B-D8B1-48A8-8404-9C4D95B1922F}"/>
          </ac:picMkLst>
        </pc:picChg>
        <pc:picChg chg="add del mod modCrop">
          <ac:chgData name="Esteban Gongora Bernoske" userId="e4fc51de-b914-440f-9d7d-f317fa385d52" providerId="ADAL" clId="{1D1077B4-F1EA-44CF-AD1F-53EC74318F0D}" dt="2022-10-01T23:44:36.649" v="2560" actId="478"/>
          <ac:picMkLst>
            <pc:docMk/>
            <pc:sldMk cId="1330791333" sldId="284"/>
            <ac:picMk id="10" creationId="{F691DB7B-EB5F-4D81-808B-58510004D219}"/>
          </ac:picMkLst>
        </pc:picChg>
        <pc:picChg chg="add mod modCrop">
          <ac:chgData name="Esteban Gongora Bernoske" userId="e4fc51de-b914-440f-9d7d-f317fa385d52" providerId="ADAL" clId="{1D1077B4-F1EA-44CF-AD1F-53EC74318F0D}" dt="2022-10-01T23:47:28.881" v="2632" actId="1035"/>
          <ac:picMkLst>
            <pc:docMk/>
            <pc:sldMk cId="1330791333" sldId="284"/>
            <ac:picMk id="12" creationId="{DBF0F731-79FD-44BB-A8E6-C0ACBD1FD619}"/>
          </ac:picMkLst>
        </pc:picChg>
      </pc:sldChg>
      <pc:sldChg chg="addSp delSp modSp add del mod ord modAnim modShow">
        <pc:chgData name="Esteban Gongora Bernoske" userId="e4fc51de-b914-440f-9d7d-f317fa385d52" providerId="ADAL" clId="{1D1077B4-F1EA-44CF-AD1F-53EC74318F0D}" dt="2022-10-02T18:44:49.214" v="5534" actId="1076"/>
        <pc:sldMkLst>
          <pc:docMk/>
          <pc:sldMk cId="3668131489" sldId="285"/>
        </pc:sldMkLst>
        <pc:spChg chg="mod">
          <ac:chgData name="Esteban Gongora Bernoske" userId="e4fc51de-b914-440f-9d7d-f317fa385d52" providerId="ADAL" clId="{1D1077B4-F1EA-44CF-AD1F-53EC74318F0D}" dt="2022-10-02T00:01:06.159" v="2684" actId="20577"/>
          <ac:spMkLst>
            <pc:docMk/>
            <pc:sldMk cId="3668131489" sldId="285"/>
            <ac:spMk id="2" creationId="{21B07715-D60F-41EF-BA98-9394DF025A6D}"/>
          </ac:spMkLst>
        </pc:spChg>
        <pc:spChg chg="del">
          <ac:chgData name="Esteban Gongora Bernoske" userId="e4fc51de-b914-440f-9d7d-f317fa385d52" providerId="ADAL" clId="{1D1077B4-F1EA-44CF-AD1F-53EC74318F0D}" dt="2022-10-02T00:01:08.376" v="2685" actId="22"/>
          <ac:spMkLst>
            <pc:docMk/>
            <pc:sldMk cId="3668131489" sldId="285"/>
            <ac:spMk id="3" creationId="{C463AD1A-6C70-4C5B-99B9-CFAEFBD60F6C}"/>
          </ac:spMkLst>
        </pc:spChg>
        <pc:spChg chg="add mod">
          <ac:chgData name="Esteban Gongora Bernoske" userId="e4fc51de-b914-440f-9d7d-f317fa385d52" providerId="ADAL" clId="{1D1077B4-F1EA-44CF-AD1F-53EC74318F0D}" dt="2022-10-02T18:44:49.214" v="5534" actId="1076"/>
          <ac:spMkLst>
            <pc:docMk/>
            <pc:sldMk cId="3668131489" sldId="285"/>
            <ac:spMk id="7" creationId="{D6B14E9D-41FF-41A0-B2D9-4B7351629213}"/>
          </ac:spMkLst>
        </pc:spChg>
        <pc:picChg chg="add mod ord modCrop">
          <ac:chgData name="Esteban Gongora Bernoske" userId="e4fc51de-b914-440f-9d7d-f317fa385d52" providerId="ADAL" clId="{1D1077B4-F1EA-44CF-AD1F-53EC74318F0D}" dt="2022-10-02T18:17:40.817" v="5396" actId="1076"/>
          <ac:picMkLst>
            <pc:docMk/>
            <pc:sldMk cId="3668131489" sldId="285"/>
            <ac:picMk id="6" creationId="{30BE9042-5DDB-4BA2-9F71-966297D7B434}"/>
          </ac:picMkLst>
        </pc:picChg>
        <pc:picChg chg="add mod modCrop">
          <ac:chgData name="Esteban Gongora Bernoske" userId="e4fc51de-b914-440f-9d7d-f317fa385d52" providerId="ADAL" clId="{1D1077B4-F1EA-44CF-AD1F-53EC74318F0D}" dt="2022-10-02T18:17:48.251" v="5405" actId="1035"/>
          <ac:picMkLst>
            <pc:docMk/>
            <pc:sldMk cId="3668131489" sldId="285"/>
            <ac:picMk id="8" creationId="{D6192799-606C-4ED6-B1B2-BED2F8C65D61}"/>
          </ac:picMkLst>
        </pc:picChg>
      </pc:sldChg>
      <pc:sldChg chg="addSp delSp modSp add del mod ord delAnim modShow">
        <pc:chgData name="Esteban Gongora Bernoske" userId="e4fc51de-b914-440f-9d7d-f317fa385d52" providerId="ADAL" clId="{1D1077B4-F1EA-44CF-AD1F-53EC74318F0D}" dt="2022-10-02T18:58:54.866" v="5558" actId="20577"/>
        <pc:sldMkLst>
          <pc:docMk/>
          <pc:sldMk cId="2442848448" sldId="286"/>
        </pc:sldMkLst>
        <pc:spChg chg="mod">
          <ac:chgData name="Esteban Gongora Bernoske" userId="e4fc51de-b914-440f-9d7d-f317fa385d52" providerId="ADAL" clId="{1D1077B4-F1EA-44CF-AD1F-53EC74318F0D}" dt="2022-10-02T00:03:40.295" v="2731" actId="20577"/>
          <ac:spMkLst>
            <pc:docMk/>
            <pc:sldMk cId="2442848448" sldId="286"/>
            <ac:spMk id="2" creationId="{21B07715-D60F-41EF-BA98-9394DF025A6D}"/>
          </ac:spMkLst>
        </pc:spChg>
        <pc:spChg chg="add mod">
          <ac:chgData name="Esteban Gongora Bernoske" userId="e4fc51de-b914-440f-9d7d-f317fa385d52" providerId="ADAL" clId="{1D1077B4-F1EA-44CF-AD1F-53EC74318F0D}" dt="2022-10-02T18:58:54.866" v="5558" actId="20577"/>
          <ac:spMkLst>
            <pc:docMk/>
            <pc:sldMk cId="2442848448" sldId="286"/>
            <ac:spMk id="4" creationId="{5E1B0CDA-BA52-48C8-AAB2-840323CEAFD6}"/>
          </ac:spMkLst>
        </pc:spChg>
        <pc:grpChg chg="del">
          <ac:chgData name="Esteban Gongora Bernoske" userId="e4fc51de-b914-440f-9d7d-f317fa385d52" providerId="ADAL" clId="{1D1077B4-F1EA-44CF-AD1F-53EC74318F0D}" dt="2022-10-02T00:03:34.037" v="2718" actId="478"/>
          <ac:grpSpMkLst>
            <pc:docMk/>
            <pc:sldMk cId="2442848448" sldId="286"/>
            <ac:grpSpMk id="13" creationId="{58523612-FC75-4A0F-B4C6-36E681F72BE5}"/>
          </ac:grpSpMkLst>
        </pc:grpChg>
        <pc:picChg chg="del">
          <ac:chgData name="Esteban Gongora Bernoske" userId="e4fc51de-b914-440f-9d7d-f317fa385d52" providerId="ADAL" clId="{1D1077B4-F1EA-44CF-AD1F-53EC74318F0D}" dt="2022-10-02T00:03:34.719" v="2719" actId="478"/>
          <ac:picMkLst>
            <pc:docMk/>
            <pc:sldMk cId="2442848448" sldId="286"/>
            <ac:picMk id="6" creationId="{439EB089-516C-4C09-AB6E-442B01653A58}"/>
          </ac:picMkLst>
        </pc:picChg>
      </pc:sldChg>
      <pc:sldChg chg="addSp delSp modSp add del mod ord delAnim modAnim modShow">
        <pc:chgData name="Esteban Gongora Bernoske" userId="e4fc51de-b914-440f-9d7d-f317fa385d52" providerId="ADAL" clId="{1D1077B4-F1EA-44CF-AD1F-53EC74318F0D}" dt="2022-10-02T18:36:07.759" v="5416" actId="47"/>
        <pc:sldMkLst>
          <pc:docMk/>
          <pc:sldMk cId="3914891814" sldId="287"/>
        </pc:sldMkLst>
        <pc:spChg chg="mod">
          <ac:chgData name="Esteban Gongora Bernoske" userId="e4fc51de-b914-440f-9d7d-f317fa385d52" providerId="ADAL" clId="{1D1077B4-F1EA-44CF-AD1F-53EC74318F0D}" dt="2022-10-02T01:48:20.379" v="4514" actId="20577"/>
          <ac:spMkLst>
            <pc:docMk/>
            <pc:sldMk cId="3914891814" sldId="287"/>
            <ac:spMk id="2" creationId="{21B07715-D60F-41EF-BA98-9394DF025A6D}"/>
          </ac:spMkLst>
        </pc:spChg>
        <pc:spChg chg="del mod">
          <ac:chgData name="Esteban Gongora Bernoske" userId="e4fc51de-b914-440f-9d7d-f317fa385d52" providerId="ADAL" clId="{1D1077B4-F1EA-44CF-AD1F-53EC74318F0D}" dt="2022-10-02T02:18:45.960" v="4706" actId="478"/>
          <ac:spMkLst>
            <pc:docMk/>
            <pc:sldMk cId="3914891814" sldId="287"/>
            <ac:spMk id="3" creationId="{C463AD1A-6C70-4C5B-99B9-CFAEFBD60F6C}"/>
          </ac:spMkLst>
        </pc:spChg>
        <pc:spChg chg="add del mod">
          <ac:chgData name="Esteban Gongora Bernoske" userId="e4fc51de-b914-440f-9d7d-f317fa385d52" providerId="ADAL" clId="{1D1077B4-F1EA-44CF-AD1F-53EC74318F0D}" dt="2022-10-02T02:18:48.500" v="4707" actId="478"/>
          <ac:spMkLst>
            <pc:docMk/>
            <pc:sldMk cId="3914891814" sldId="287"/>
            <ac:spMk id="7" creationId="{C9598D41-6405-4075-9A34-C67A958638CA}"/>
          </ac:spMkLst>
        </pc:spChg>
        <pc:picChg chg="mod">
          <ac:chgData name="Esteban Gongora Bernoske" userId="e4fc51de-b914-440f-9d7d-f317fa385d52" providerId="ADAL" clId="{1D1077B4-F1EA-44CF-AD1F-53EC74318F0D}" dt="2022-10-02T02:18:54.102" v="4709" actId="1076"/>
          <ac:picMkLst>
            <pc:docMk/>
            <pc:sldMk cId="3914891814" sldId="287"/>
            <ac:picMk id="6" creationId="{A1E1BAD5-C3BD-49FF-8325-1C50444D6E86}"/>
          </ac:picMkLst>
        </pc:picChg>
      </pc:sldChg>
      <pc:sldChg chg="add del mod ord modShow">
        <pc:chgData name="Esteban Gongora Bernoske" userId="e4fc51de-b914-440f-9d7d-f317fa385d52" providerId="ADAL" clId="{1D1077B4-F1EA-44CF-AD1F-53EC74318F0D}" dt="2022-10-02T18:36:07.759" v="5416" actId="47"/>
        <pc:sldMkLst>
          <pc:docMk/>
          <pc:sldMk cId="1256738677" sldId="288"/>
        </pc:sldMkLst>
      </pc:sldChg>
      <pc:sldChg chg="add del ord">
        <pc:chgData name="Esteban Gongora Bernoske" userId="e4fc51de-b914-440f-9d7d-f317fa385d52" providerId="ADAL" clId="{1D1077B4-F1EA-44CF-AD1F-53EC74318F0D}" dt="2022-10-02T17:55:20.259" v="5294" actId="47"/>
        <pc:sldMkLst>
          <pc:docMk/>
          <pc:sldMk cId="2231965573" sldId="289"/>
        </pc:sldMkLst>
      </pc:sldChg>
      <pc:sldChg chg="addSp delSp modSp add mod modAnim">
        <pc:chgData name="Esteban Gongora Bernoske" userId="e4fc51de-b914-440f-9d7d-f317fa385d52" providerId="ADAL" clId="{1D1077B4-F1EA-44CF-AD1F-53EC74318F0D}" dt="2022-10-02T18:42:16.383" v="5532"/>
        <pc:sldMkLst>
          <pc:docMk/>
          <pc:sldMk cId="1346801989" sldId="290"/>
        </pc:sldMkLst>
        <pc:spChg chg="mod">
          <ac:chgData name="Esteban Gongora Bernoske" userId="e4fc51de-b914-440f-9d7d-f317fa385d52" providerId="ADAL" clId="{1D1077B4-F1EA-44CF-AD1F-53EC74318F0D}" dt="2022-10-02T17:47:30.792" v="5112" actId="20577"/>
          <ac:spMkLst>
            <pc:docMk/>
            <pc:sldMk cId="1346801989" sldId="290"/>
            <ac:spMk id="2" creationId="{21B07715-D60F-41EF-BA98-9394DF025A6D}"/>
          </ac:spMkLst>
        </pc:spChg>
        <pc:spChg chg="add mod">
          <ac:chgData name="Esteban Gongora Bernoske" userId="e4fc51de-b914-440f-9d7d-f317fa385d52" providerId="ADAL" clId="{1D1077B4-F1EA-44CF-AD1F-53EC74318F0D}" dt="2022-10-02T18:41:04.895" v="5498" actId="1036"/>
          <ac:spMkLst>
            <pc:docMk/>
            <pc:sldMk cId="1346801989" sldId="290"/>
            <ac:spMk id="3" creationId="{73DB446F-643A-4314-9973-9CE1E0E80145}"/>
          </ac:spMkLst>
        </pc:spChg>
        <pc:spChg chg="add del mod">
          <ac:chgData name="Esteban Gongora Bernoske" userId="e4fc51de-b914-440f-9d7d-f317fa385d52" providerId="ADAL" clId="{1D1077B4-F1EA-44CF-AD1F-53EC74318F0D}" dt="2022-10-02T17:48:29.221" v="5114" actId="22"/>
          <ac:spMkLst>
            <pc:docMk/>
            <pc:sldMk cId="1346801989" sldId="290"/>
            <ac:spMk id="4" creationId="{EDFABB87-0ED1-42A2-BD70-7C71772A4082}"/>
          </ac:spMkLst>
        </pc:spChg>
        <pc:spChg chg="mod">
          <ac:chgData name="Esteban Gongora Bernoske" userId="e4fc51de-b914-440f-9d7d-f317fa385d52" providerId="ADAL" clId="{1D1077B4-F1EA-44CF-AD1F-53EC74318F0D}" dt="2022-10-02T17:54:45.128" v="5291" actId="1037"/>
          <ac:spMkLst>
            <pc:docMk/>
            <pc:sldMk cId="1346801989" sldId="290"/>
            <ac:spMk id="7" creationId="{F6967294-9578-4C11-A348-7EF1AD54FB3D}"/>
          </ac:spMkLst>
        </pc:spChg>
        <pc:spChg chg="del">
          <ac:chgData name="Esteban Gongora Bernoske" userId="e4fc51de-b914-440f-9d7d-f317fa385d52" providerId="ADAL" clId="{1D1077B4-F1EA-44CF-AD1F-53EC74318F0D}" dt="2022-10-02T17:48:31.735" v="5115" actId="478"/>
          <ac:spMkLst>
            <pc:docMk/>
            <pc:sldMk cId="1346801989" sldId="290"/>
            <ac:spMk id="11" creationId="{189FE493-2A98-4AFE-9BAC-C43676C65E89}"/>
          </ac:spMkLst>
        </pc:spChg>
        <pc:spChg chg="add mod">
          <ac:chgData name="Esteban Gongora Bernoske" userId="e4fc51de-b914-440f-9d7d-f317fa385d52" providerId="ADAL" clId="{1D1077B4-F1EA-44CF-AD1F-53EC74318F0D}" dt="2022-10-02T18:41:58.856" v="5531" actId="20577"/>
          <ac:spMkLst>
            <pc:docMk/>
            <pc:sldMk cId="1346801989" sldId="290"/>
            <ac:spMk id="12" creationId="{92F512D4-D2FF-4270-BA9C-04D49D7EEAFC}"/>
          </ac:spMkLst>
        </pc:spChg>
        <pc:spChg chg="del">
          <ac:chgData name="Esteban Gongora Bernoske" userId="e4fc51de-b914-440f-9d7d-f317fa385d52" providerId="ADAL" clId="{1D1077B4-F1EA-44CF-AD1F-53EC74318F0D}" dt="2022-10-02T17:48:32.952" v="5116" actId="478"/>
          <ac:spMkLst>
            <pc:docMk/>
            <pc:sldMk cId="1346801989" sldId="290"/>
            <ac:spMk id="12" creationId="{D8776FAA-AF9C-4CC1-804B-C46FFF22BA51}"/>
          </ac:spMkLst>
        </pc:spChg>
        <pc:spChg chg="add mod">
          <ac:chgData name="Esteban Gongora Bernoske" userId="e4fc51de-b914-440f-9d7d-f317fa385d52" providerId="ADAL" clId="{1D1077B4-F1EA-44CF-AD1F-53EC74318F0D}" dt="2022-10-02T17:50:07.423" v="5145" actId="14100"/>
          <ac:spMkLst>
            <pc:docMk/>
            <pc:sldMk cId="1346801989" sldId="290"/>
            <ac:spMk id="14" creationId="{06F4C661-6C64-4160-8C6A-B42E3B9AA462}"/>
          </ac:spMkLst>
        </pc:spChg>
        <pc:spChg chg="add mod">
          <ac:chgData name="Esteban Gongora Bernoske" userId="e4fc51de-b914-440f-9d7d-f317fa385d52" providerId="ADAL" clId="{1D1077B4-F1EA-44CF-AD1F-53EC74318F0D}" dt="2022-10-02T17:50:21.327" v="5153" actId="1035"/>
          <ac:spMkLst>
            <pc:docMk/>
            <pc:sldMk cId="1346801989" sldId="290"/>
            <ac:spMk id="15" creationId="{76AD236E-2084-4E39-8D31-0334F284DF9D}"/>
          </ac:spMkLst>
        </pc:spChg>
        <pc:spChg chg="add mod">
          <ac:chgData name="Esteban Gongora Bernoske" userId="e4fc51de-b914-440f-9d7d-f317fa385d52" providerId="ADAL" clId="{1D1077B4-F1EA-44CF-AD1F-53EC74318F0D}" dt="2022-10-02T17:52:52.150" v="5179" actId="14100"/>
          <ac:spMkLst>
            <pc:docMk/>
            <pc:sldMk cId="1346801989" sldId="290"/>
            <ac:spMk id="16" creationId="{ECA87077-DBDA-46CD-9FCD-C8CE3CA640F8}"/>
          </ac:spMkLst>
        </pc:spChg>
        <pc:spChg chg="add mod">
          <ac:chgData name="Esteban Gongora Bernoske" userId="e4fc51de-b914-440f-9d7d-f317fa385d52" providerId="ADAL" clId="{1D1077B4-F1EA-44CF-AD1F-53EC74318F0D}" dt="2022-10-02T17:53:06.057" v="5239" actId="1035"/>
          <ac:spMkLst>
            <pc:docMk/>
            <pc:sldMk cId="1346801989" sldId="290"/>
            <ac:spMk id="17" creationId="{D7459881-A0DB-4F1A-9C34-DD6EF0D5AA19}"/>
          </ac:spMkLst>
        </pc:spChg>
        <pc:picChg chg="add mod ord modCrop">
          <ac:chgData name="Esteban Gongora Bernoske" userId="e4fc51de-b914-440f-9d7d-f317fa385d52" providerId="ADAL" clId="{1D1077B4-F1EA-44CF-AD1F-53EC74318F0D}" dt="2022-10-02T17:54:09.305" v="5244" actId="14100"/>
          <ac:picMkLst>
            <pc:docMk/>
            <pc:sldMk cId="1346801989" sldId="290"/>
            <ac:picMk id="8" creationId="{CE503A9F-338F-41A1-B57A-CD8C56C0AF8A}"/>
          </ac:picMkLst>
        </pc:picChg>
        <pc:picChg chg="del">
          <ac:chgData name="Esteban Gongora Bernoske" userId="e4fc51de-b914-440f-9d7d-f317fa385d52" providerId="ADAL" clId="{1D1077B4-F1EA-44CF-AD1F-53EC74318F0D}" dt="2022-10-02T17:48:23.869" v="5113" actId="478"/>
          <ac:picMkLst>
            <pc:docMk/>
            <pc:sldMk cId="1346801989" sldId="290"/>
            <ac:picMk id="9" creationId="{BB3A98E0-2708-4877-A283-D85EE234A20A}"/>
          </ac:picMkLst>
        </pc:picChg>
        <pc:picChg chg="add mod ord modCrop">
          <ac:chgData name="Esteban Gongora Bernoske" userId="e4fc51de-b914-440f-9d7d-f317fa385d52" providerId="ADAL" clId="{1D1077B4-F1EA-44CF-AD1F-53EC74318F0D}" dt="2022-10-02T17:53:13.095" v="5240" actId="167"/>
          <ac:picMkLst>
            <pc:docMk/>
            <pc:sldMk cId="1346801989" sldId="290"/>
            <ac:picMk id="13" creationId="{1BC84BF6-9367-4FBA-ADE0-19EA634B90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E575F9-DA4C-4C8E-9ACD-B2C78E630421}" type="datetimeFigureOut">
              <a:rPr lang="en-CA" smtClean="0"/>
              <a:t>02/10/2022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0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75F9-DA4C-4C8E-9ACD-B2C78E630421}" type="datetimeFigureOut">
              <a:rPr lang="en-CA" smtClean="0"/>
              <a:t>02/10/2022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5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75F9-DA4C-4C8E-9ACD-B2C78E630421}" type="datetimeFigureOut">
              <a:rPr lang="en-CA" smtClean="0"/>
              <a:t>02/10/2022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76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75F9-DA4C-4C8E-9ACD-B2C78E630421}" type="datetimeFigureOut">
              <a:rPr lang="en-CA" smtClean="0"/>
              <a:t>02/10/2022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5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75F9-DA4C-4C8E-9ACD-B2C78E630421}" type="datetimeFigureOut">
              <a:rPr lang="en-CA" smtClean="0"/>
              <a:t>02/10/2022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38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75F9-DA4C-4C8E-9ACD-B2C78E630421}" type="datetimeFigureOut">
              <a:rPr lang="en-CA" smtClean="0"/>
              <a:t>02/10/2022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58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75F9-DA4C-4C8E-9ACD-B2C78E630421}" type="datetimeFigureOut">
              <a:rPr lang="en-CA" smtClean="0"/>
              <a:t>02/10/2022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5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75F9-DA4C-4C8E-9ACD-B2C78E630421}" type="datetimeFigureOut">
              <a:rPr lang="en-CA" smtClean="0"/>
              <a:t>02/10/2022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91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75F9-DA4C-4C8E-9ACD-B2C78E630421}" type="datetimeFigureOut">
              <a:rPr lang="en-CA" smtClean="0"/>
              <a:t>02/10/2022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18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75F9-DA4C-4C8E-9ACD-B2C78E630421}" type="datetimeFigureOut">
              <a:rPr lang="en-CA" smtClean="0"/>
              <a:t>02/10/2022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66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75F9-DA4C-4C8E-9ACD-B2C78E630421}" type="datetimeFigureOut">
              <a:rPr lang="en-CA" smtClean="0"/>
              <a:t>02/10/2022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63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3E575F9-DA4C-4C8E-9ACD-B2C78E630421}" type="datetimeFigureOut">
              <a:rPr lang="en-CA" smtClean="0"/>
              <a:t>02/10/2022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870246-6794-4A2D-B8BD-8BDC64761E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86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E508-493D-4ED1-90AB-C24AEF0DD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639095"/>
            <a:ext cx="7475220" cy="2036993"/>
          </a:xfrm>
        </p:spPr>
        <p:txBody>
          <a:bodyPr/>
          <a:lstStyle/>
          <a:p>
            <a:r>
              <a:rPr lang="en-CA" cap="none" dirty="0"/>
              <a:t>DESeq2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4DF13-860D-4338-AC5B-52566A03D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8" y="3875714"/>
            <a:ext cx="6575895" cy="2231471"/>
          </a:xfrm>
        </p:spPr>
        <p:txBody>
          <a:bodyPr>
            <a:normAutofit/>
          </a:bodyPr>
          <a:lstStyle/>
          <a:p>
            <a:r>
              <a:rPr lang="en-CA" dirty="0"/>
              <a:t>Esteban Góngora</a:t>
            </a:r>
          </a:p>
          <a:p>
            <a:r>
              <a:rPr lang="en-CA" dirty="0"/>
              <a:t>PhD Candidate in Microbiology</a:t>
            </a:r>
          </a:p>
          <a:p>
            <a:r>
              <a:rPr lang="en-CA" dirty="0"/>
              <a:t>Department of Natural Resource Sciences, McGill University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Theory of Microbiome Analysis Workshop</a:t>
            </a:r>
          </a:p>
          <a:p>
            <a:r>
              <a:rPr lang="en-US" dirty="0"/>
              <a:t>October 3, 2022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472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7715-D60F-41EF-BA98-9394DF02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78" y="548733"/>
            <a:ext cx="7994709" cy="114369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Maybe also an issue with the distribution that DESeq2 uses?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9EB089-516C-4C09-AB6E-442B01653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2" t="10500" r="51688" b="6531"/>
          <a:stretch/>
        </p:blipFill>
        <p:spPr>
          <a:xfrm>
            <a:off x="356467" y="1938197"/>
            <a:ext cx="8431013" cy="4246428"/>
          </a:xfr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6AAA7C-8A3F-488D-81ED-C25A6E8B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10</a:t>
            </a:fld>
            <a:endParaRPr lang="en-CA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523612-FC75-4A0F-B4C6-36E681F72BE5}"/>
              </a:ext>
            </a:extLst>
          </p:cNvPr>
          <p:cNvGrpSpPr/>
          <p:nvPr/>
        </p:nvGrpSpPr>
        <p:grpSpPr>
          <a:xfrm>
            <a:off x="305076" y="2247981"/>
            <a:ext cx="8533797" cy="2365964"/>
            <a:chOff x="305076" y="2247981"/>
            <a:chExt cx="8533797" cy="23659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C1007B-D8B1-48A8-8404-9C4D95B19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04" t="12895" r="54496" b="46657"/>
            <a:stretch/>
          </p:blipFill>
          <p:spPr>
            <a:xfrm>
              <a:off x="305076" y="2247981"/>
              <a:ext cx="8533797" cy="23620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F0F731-79FD-44BB-A8E6-C0ACBD1FD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98" t="13548" r="83578" b="62966"/>
            <a:stretch/>
          </p:blipFill>
          <p:spPr>
            <a:xfrm>
              <a:off x="356467" y="3361886"/>
              <a:ext cx="2373827" cy="1252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7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7715-D60F-41EF-BA98-9394DF02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78" y="548733"/>
            <a:ext cx="7994709" cy="1143699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Conclusions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6AAA7C-8A3F-488D-81ED-C25A6E8B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11</a:t>
            </a:fld>
            <a:endParaRPr lang="en-C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B0CDA-BA52-48C8-AAB2-840323CEA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 algn="just">
              <a:buNone/>
            </a:pPr>
            <a:r>
              <a:rPr lang="en-CA" dirty="0">
                <a:sym typeface="Wingdings" panose="05000000000000000000" pitchFamily="2" charset="2"/>
              </a:rPr>
              <a:t>DESEq2 has normalization approaches that allow it to detect differences in expression/abundance in datasets similar to </a:t>
            </a:r>
            <a:r>
              <a:rPr lang="en-CA">
                <a:sym typeface="Wingdings" panose="05000000000000000000" pitchFamily="2" charset="2"/>
              </a:rPr>
              <a:t>other methods</a:t>
            </a:r>
            <a:endParaRPr lang="en-CA" dirty="0">
              <a:sym typeface="Wingdings" panose="05000000000000000000" pitchFamily="2" charset="2"/>
            </a:endParaRPr>
          </a:p>
          <a:p>
            <a:pPr marL="34290" indent="0" algn="just">
              <a:buNone/>
            </a:pPr>
            <a:endParaRPr lang="en-CA" dirty="0">
              <a:sym typeface="Wingdings" panose="05000000000000000000" pitchFamily="2" charset="2"/>
            </a:endParaRPr>
          </a:p>
          <a:p>
            <a:pPr marL="34290" indent="0" algn="just">
              <a:buNone/>
            </a:pPr>
            <a:r>
              <a:rPr lang="en-CA" dirty="0">
                <a:sym typeface="Wingdings" panose="05000000000000000000" pitchFamily="2" charset="2"/>
              </a:rPr>
              <a:t> However, it has been shown that the DESeq2 algorithm does not perform too well when there is a large number of replicates</a:t>
            </a:r>
          </a:p>
          <a:p>
            <a:pPr marL="34290" indent="0" algn="just">
              <a:buNone/>
            </a:pPr>
            <a:endParaRPr lang="en-CA" dirty="0">
              <a:sym typeface="Wingdings" panose="05000000000000000000" pitchFamily="2" charset="2"/>
            </a:endParaRPr>
          </a:p>
          <a:p>
            <a:pPr marL="34290" indent="0" algn="just">
              <a:buNone/>
            </a:pPr>
            <a:r>
              <a:rPr lang="en-CA" dirty="0">
                <a:sym typeface="Wingdings" panose="05000000000000000000" pitchFamily="2" charset="2"/>
              </a:rPr>
              <a:t> It is possible that other methods designed for microbiome and non-parametric data are better suited for 16S-based differential abundance analysis</a:t>
            </a:r>
          </a:p>
        </p:txBody>
      </p:sp>
    </p:spTree>
    <p:extLst>
      <p:ext uri="{BB962C8B-B14F-4D97-AF65-F5344CB8AC3E}">
        <p14:creationId xmlns:p14="http://schemas.microsoft.com/office/powerpoint/2010/main" val="244284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3AD1A-6C70-4C5B-99B9-CFAEFBD60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67" y="3607268"/>
            <a:ext cx="7034264" cy="2577357"/>
          </a:xfrm>
        </p:spPr>
        <p:txBody>
          <a:bodyPr anchor="ctr">
            <a:normAutofit/>
          </a:bodyPr>
          <a:lstStyle/>
          <a:p>
            <a:pPr marL="34290" indent="0" algn="ctr">
              <a:buNone/>
            </a:pP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Method designed for RNA-seq data analysis (differential gene expression)</a:t>
            </a:r>
          </a:p>
          <a:p>
            <a:pPr marL="34290" indent="0" algn="ctr">
              <a:buNone/>
            </a:pPr>
            <a:endParaRPr lang="en-CA" dirty="0"/>
          </a:p>
          <a:p>
            <a:pPr marL="34290" indent="0" algn="ctr">
              <a:buNone/>
            </a:pPr>
            <a:r>
              <a:rPr lang="en-CA" dirty="0">
                <a:sym typeface="Wingdings" panose="05000000000000000000" pitchFamily="2" charset="2"/>
              </a:rPr>
              <a:t> But also applicable for differential abundance!</a:t>
            </a:r>
            <a:endParaRPr lang="en-CA" dirty="0"/>
          </a:p>
          <a:p>
            <a:pPr marL="34290" indent="0" algn="ctr">
              <a:buNone/>
            </a:pPr>
            <a:endParaRPr lang="en-CA" dirty="0"/>
          </a:p>
          <a:p>
            <a:pPr marL="34290" indent="0" algn="ctr">
              <a:buNone/>
            </a:pP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Gene = ASV/OTU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6AAA7C-8A3F-488D-81ED-C25A6E8B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2</a:t>
            </a:fld>
            <a:endParaRPr lang="en-CA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3A620-16BB-4816-8A7D-5375F0251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" t="24312" r="51155" b="17492"/>
          <a:stretch/>
        </p:blipFill>
        <p:spPr>
          <a:xfrm>
            <a:off x="396485" y="562224"/>
            <a:ext cx="8351029" cy="28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7715-D60F-41EF-BA98-9394DF02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74009"/>
            <a:ext cx="7406640" cy="1143699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Why do we need DESeq2?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6AAA7C-8A3F-488D-81ED-C25A6E8B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3</a:t>
            </a:fld>
            <a:endParaRPr lang="en-CA" sz="2400" dirty="0"/>
          </a:p>
        </p:txBody>
      </p:sp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5D6A0EAB-31D7-4B0F-9FAD-DC21EAD69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22056"/>
              </p:ext>
            </p:extLst>
          </p:nvPr>
        </p:nvGraphicFramePr>
        <p:xfrm>
          <a:off x="893428" y="1757028"/>
          <a:ext cx="7348754" cy="425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346">
                  <a:extLst>
                    <a:ext uri="{9D8B030D-6E8A-4147-A177-3AD203B41FA5}">
                      <a16:colId xmlns:a16="http://schemas.microsoft.com/office/drawing/2014/main" val="1011385558"/>
                    </a:ext>
                  </a:extLst>
                </a:gridCol>
                <a:gridCol w="2073266">
                  <a:extLst>
                    <a:ext uri="{9D8B030D-6E8A-4147-A177-3AD203B41FA5}">
                      <a16:colId xmlns:a16="http://schemas.microsoft.com/office/drawing/2014/main" val="1886056870"/>
                    </a:ext>
                  </a:extLst>
                </a:gridCol>
                <a:gridCol w="2358142">
                  <a:extLst>
                    <a:ext uri="{9D8B030D-6E8A-4147-A177-3AD203B41FA5}">
                      <a16:colId xmlns:a16="http://schemas.microsoft.com/office/drawing/2014/main" val="1364365941"/>
                    </a:ext>
                  </a:extLst>
                </a:gridCol>
              </a:tblGrid>
              <a:tr h="757340">
                <a:tc>
                  <a:txBody>
                    <a:bodyPr/>
                    <a:lstStyle/>
                    <a:p>
                      <a:pPr algn="ctr"/>
                      <a:endParaRPr lang="en-C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Gene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Gene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139950"/>
                  </a:ext>
                </a:extLst>
              </a:tr>
              <a:tr h="7573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Control x2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500 (250/250)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1</a:t>
                      </a:r>
                    </a:p>
                    <a:p>
                      <a:pPr algn="ctr"/>
                      <a:r>
                        <a:rPr lang="en-CA" sz="3200" dirty="0"/>
                        <a:t>(0/1)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2353404"/>
                  </a:ext>
                </a:extLst>
              </a:tr>
              <a:tr h="7573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Treatment x2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1000 (490/510)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4</a:t>
                      </a:r>
                    </a:p>
                    <a:p>
                      <a:pPr algn="ctr"/>
                      <a:r>
                        <a:rPr lang="en-CA" sz="3200" dirty="0"/>
                        <a:t>(3/1)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9023967"/>
                  </a:ext>
                </a:extLst>
              </a:tr>
              <a:tr h="136321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Fold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1737720"/>
                  </a:ext>
                </a:extLst>
              </a:tr>
            </a:tbl>
          </a:graphicData>
        </a:graphic>
      </p:graphicFrame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004C7ECF-D4E1-43ED-A6D8-9690959C0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89833"/>
              </p:ext>
            </p:extLst>
          </p:nvPr>
        </p:nvGraphicFramePr>
        <p:xfrm>
          <a:off x="893428" y="1757028"/>
          <a:ext cx="7348754" cy="363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346">
                  <a:extLst>
                    <a:ext uri="{9D8B030D-6E8A-4147-A177-3AD203B41FA5}">
                      <a16:colId xmlns:a16="http://schemas.microsoft.com/office/drawing/2014/main" val="1011385558"/>
                    </a:ext>
                  </a:extLst>
                </a:gridCol>
                <a:gridCol w="2073266">
                  <a:extLst>
                    <a:ext uri="{9D8B030D-6E8A-4147-A177-3AD203B41FA5}">
                      <a16:colId xmlns:a16="http://schemas.microsoft.com/office/drawing/2014/main" val="1886056870"/>
                    </a:ext>
                  </a:extLst>
                </a:gridCol>
                <a:gridCol w="2358142">
                  <a:extLst>
                    <a:ext uri="{9D8B030D-6E8A-4147-A177-3AD203B41FA5}">
                      <a16:colId xmlns:a16="http://schemas.microsoft.com/office/drawing/2014/main" val="1364365941"/>
                    </a:ext>
                  </a:extLst>
                </a:gridCol>
              </a:tblGrid>
              <a:tr h="757340">
                <a:tc>
                  <a:txBody>
                    <a:bodyPr/>
                    <a:lstStyle/>
                    <a:p>
                      <a:pPr algn="ctr"/>
                      <a:endParaRPr lang="en-C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Gene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Gene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139950"/>
                  </a:ext>
                </a:extLst>
              </a:tr>
              <a:tr h="7573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Control x2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2353404"/>
                  </a:ext>
                </a:extLst>
              </a:tr>
              <a:tr h="757340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Treatment x2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9023967"/>
                  </a:ext>
                </a:extLst>
              </a:tr>
              <a:tr h="136321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Fold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1737720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3AD1A-6C70-4C5B-99B9-CFAEFBD60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79" y="1782193"/>
            <a:ext cx="7894041" cy="2898863"/>
          </a:xfrm>
        </p:spPr>
        <p:txBody>
          <a:bodyPr anchor="ctr">
            <a:normAutofit/>
          </a:bodyPr>
          <a:lstStyle/>
          <a:p>
            <a:pPr marL="34290" indent="0" algn="just">
              <a:spcBef>
                <a:spcPts val="1200"/>
              </a:spcBef>
              <a:buNone/>
            </a:pPr>
            <a:r>
              <a:rPr lang="en-CA" sz="2400" dirty="0">
                <a:sym typeface="Wingdings" panose="05000000000000000000" pitchFamily="2" charset="2"/>
              </a:rPr>
              <a:t> RNA-seq and microbiome data have lots of low count genes/ASVs/OTUs and only few very abundant ones</a:t>
            </a:r>
          </a:p>
          <a:p>
            <a:pPr marL="34290" indent="0" algn="just">
              <a:spcBef>
                <a:spcPts val="1200"/>
              </a:spcBef>
              <a:buNone/>
            </a:pPr>
            <a:endParaRPr lang="en-CA" sz="2400" dirty="0">
              <a:sym typeface="Wingdings" panose="05000000000000000000" pitchFamily="2" charset="2"/>
            </a:endParaRPr>
          </a:p>
          <a:p>
            <a:pPr marL="34290" indent="0" algn="just">
              <a:spcBef>
                <a:spcPts val="1200"/>
              </a:spcBef>
              <a:buNone/>
            </a:pPr>
            <a:r>
              <a:rPr lang="en-CA" sz="2400" dirty="0">
                <a:sym typeface="Wingdings" panose="05000000000000000000" pitchFamily="2" charset="2"/>
              </a:rPr>
              <a:t> </a:t>
            </a:r>
            <a:r>
              <a:rPr lang="en-CA" sz="2400" dirty="0"/>
              <a:t>Most studies have a low amount of samples which can amplify the effect of uneven variance for any given gene/ASV/OTU</a:t>
            </a:r>
          </a:p>
        </p:txBody>
      </p:sp>
    </p:spTree>
    <p:extLst>
      <p:ext uri="{BB962C8B-B14F-4D97-AF65-F5344CB8AC3E}">
        <p14:creationId xmlns:p14="http://schemas.microsoft.com/office/powerpoint/2010/main" val="41431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6AAA7C-8A3F-488D-81ED-C25A6E8B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4</a:t>
            </a:fld>
            <a:endParaRPr lang="en-CA" sz="2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D19204F-73B3-4888-8899-A2020B799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15" t="12190" r="75321" b="48437"/>
          <a:stretch/>
        </p:blipFill>
        <p:spPr>
          <a:xfrm>
            <a:off x="225800" y="1585518"/>
            <a:ext cx="4346200" cy="4471333"/>
          </a:xfr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62967929-363D-4040-8775-D962CD58E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9" t="12190" r="64558" b="48437"/>
          <a:stretch/>
        </p:blipFill>
        <p:spPr>
          <a:xfrm>
            <a:off x="4571999" y="1585521"/>
            <a:ext cx="4346200" cy="44713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A0EE08-0EE0-4B74-B5CB-8AB5CB602C47}"/>
              </a:ext>
            </a:extLst>
          </p:cNvPr>
          <p:cNvSpPr/>
          <p:nvPr/>
        </p:nvSpPr>
        <p:spPr>
          <a:xfrm>
            <a:off x="2885813" y="2650921"/>
            <a:ext cx="4555222" cy="6375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249B22C-C2E7-4C0E-9B82-48D05FA9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6" y="374012"/>
            <a:ext cx="7952764" cy="1161174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DESeq2 uses a shrinkage approach</a:t>
            </a:r>
          </a:p>
        </p:txBody>
      </p:sp>
    </p:spTree>
    <p:extLst>
      <p:ext uri="{BB962C8B-B14F-4D97-AF65-F5344CB8AC3E}">
        <p14:creationId xmlns:p14="http://schemas.microsoft.com/office/powerpoint/2010/main" val="7472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6AAA7C-8A3F-488D-81ED-C25A6E8B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5</a:t>
            </a:fld>
            <a:endParaRPr lang="en-CA" sz="2400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02504916-F522-4C19-A74C-7E92C880C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15" t="51767" r="75289" b="6676"/>
          <a:stretch/>
        </p:blipFill>
        <p:spPr>
          <a:xfrm>
            <a:off x="274745" y="1627466"/>
            <a:ext cx="4297255" cy="4652094"/>
          </a:xfrm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AB7EA3E7-9B60-4638-A0E2-CE303819D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1" t="51767" r="64558" b="6676"/>
          <a:stretch/>
        </p:blipFill>
        <p:spPr>
          <a:xfrm>
            <a:off x="4571999" y="1632112"/>
            <a:ext cx="4266873" cy="46474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A6C559-2170-47BE-BE84-B383ADA7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86561"/>
            <a:ext cx="7406640" cy="939568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Variance stabilization in 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F59789-E5DD-4992-A1E3-18AF131307DC}"/>
              </a:ext>
            </a:extLst>
          </p:cNvPr>
          <p:cNvSpPr txBox="1"/>
          <p:nvPr/>
        </p:nvSpPr>
        <p:spPr>
          <a:xfrm>
            <a:off x="1627464" y="1375794"/>
            <a:ext cx="127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Gene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12A683-7EBE-43F7-8198-94BA95F7BB70}"/>
              </a:ext>
            </a:extLst>
          </p:cNvPr>
          <p:cNvSpPr txBox="1"/>
          <p:nvPr/>
        </p:nvSpPr>
        <p:spPr>
          <a:xfrm>
            <a:off x="3022128" y="1375794"/>
            <a:ext cx="127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Gene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0AEE7-60FC-4DCB-A9EB-FFA977ABACC0}"/>
              </a:ext>
            </a:extLst>
          </p:cNvPr>
          <p:cNvSpPr txBox="1"/>
          <p:nvPr/>
        </p:nvSpPr>
        <p:spPr>
          <a:xfrm>
            <a:off x="1451295" y="1707329"/>
            <a:ext cx="69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/>
              <a:t>Cont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A30CF0-D4E0-4404-B4EB-2B6A7B08454A}"/>
              </a:ext>
            </a:extLst>
          </p:cNvPr>
          <p:cNvSpPr txBox="1"/>
          <p:nvPr/>
        </p:nvSpPr>
        <p:spPr>
          <a:xfrm>
            <a:off x="2204213" y="1707329"/>
            <a:ext cx="69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Treat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84FEAA-6793-40FE-82F4-F7959C1976ED}"/>
              </a:ext>
            </a:extLst>
          </p:cNvPr>
          <p:cNvSpPr txBox="1"/>
          <p:nvPr/>
        </p:nvSpPr>
        <p:spPr>
          <a:xfrm>
            <a:off x="2949775" y="1707329"/>
            <a:ext cx="69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/>
              <a:t>Cont</a:t>
            </a:r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C1CCC6-30B1-4417-A259-5C532D00DCA4}"/>
              </a:ext>
            </a:extLst>
          </p:cNvPr>
          <p:cNvSpPr txBox="1"/>
          <p:nvPr/>
        </p:nvSpPr>
        <p:spPr>
          <a:xfrm>
            <a:off x="3702693" y="1707329"/>
            <a:ext cx="69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Treat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919B12-1048-4D49-BCDD-9E3E5F059161}"/>
              </a:ext>
            </a:extLst>
          </p:cNvPr>
          <p:cNvGrpSpPr/>
          <p:nvPr/>
        </p:nvGrpSpPr>
        <p:grpSpPr>
          <a:xfrm>
            <a:off x="5813570" y="1537402"/>
            <a:ext cx="2534874" cy="425838"/>
            <a:chOff x="5813570" y="1436734"/>
            <a:chExt cx="2534874" cy="42583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885BA0-9FC6-44DC-8900-017CDFA7C83C}"/>
                </a:ext>
              </a:extLst>
            </p:cNvPr>
            <p:cNvCxnSpPr/>
            <p:nvPr/>
          </p:nvCxnSpPr>
          <p:spPr>
            <a:xfrm>
              <a:off x="6123964" y="1862572"/>
              <a:ext cx="65434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C6600D-0CF7-413D-BDF1-BBF742E5888E}"/>
                </a:ext>
              </a:extLst>
            </p:cNvPr>
            <p:cNvCxnSpPr/>
            <p:nvPr/>
          </p:nvCxnSpPr>
          <p:spPr>
            <a:xfrm>
              <a:off x="7383711" y="1862572"/>
              <a:ext cx="654341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950360-DF48-4DDA-8675-F3D9CC6D11B6}"/>
                </a:ext>
              </a:extLst>
            </p:cNvPr>
            <p:cNvSpPr txBox="1"/>
            <p:nvPr/>
          </p:nvSpPr>
          <p:spPr>
            <a:xfrm>
              <a:off x="5813570" y="1436734"/>
              <a:ext cx="1275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/>
                <a:t>Before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EDECB1-8CE8-49B3-B703-DA620F2ACC82}"/>
                </a:ext>
              </a:extLst>
            </p:cNvPr>
            <p:cNvSpPr txBox="1"/>
            <p:nvPr/>
          </p:nvSpPr>
          <p:spPr>
            <a:xfrm>
              <a:off x="7073317" y="1436734"/>
              <a:ext cx="1275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/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74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7715-D60F-41EF-BA98-9394DF02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41152"/>
            <a:ext cx="7406640" cy="1143699"/>
          </a:xfrm>
        </p:spPr>
        <p:txBody>
          <a:bodyPr/>
          <a:lstStyle/>
          <a:p>
            <a:pPr algn="ctr"/>
            <a:r>
              <a:rPr lang="en-CA" dirty="0"/>
              <a:t>DESeq2 vs other methods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F159B3-4E5F-4EE2-BB21-415AA9BA9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7" t="14124" r="57352" b="5726"/>
          <a:stretch/>
        </p:blipFill>
        <p:spPr>
          <a:xfrm>
            <a:off x="1023456" y="1414695"/>
            <a:ext cx="7097087" cy="5135709"/>
          </a:xfr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6AAA7C-8A3F-488D-81ED-C25A6E8B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6</a:t>
            </a:fld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8536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7715-D60F-41EF-BA98-9394DF02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79" y="205331"/>
            <a:ext cx="8649049" cy="114369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DESeq2 performs similarly to other methods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3A98E0-2708-4877-A283-D85EE234A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97" t="6912" r="56287" b="3655"/>
          <a:stretch/>
        </p:blipFill>
        <p:spPr>
          <a:xfrm>
            <a:off x="803826" y="1230486"/>
            <a:ext cx="7534357" cy="5038029"/>
          </a:xfr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6AAA7C-8A3F-488D-81ED-C25A6E8B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7</a:t>
            </a:fld>
            <a:endParaRPr lang="en-C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67294-9578-4C11-A348-7EF1AD54FB3D}"/>
              </a:ext>
            </a:extLst>
          </p:cNvPr>
          <p:cNvSpPr txBox="1"/>
          <p:nvPr/>
        </p:nvSpPr>
        <p:spPr>
          <a:xfrm>
            <a:off x="703680" y="6306361"/>
            <a:ext cx="209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Nearing </a:t>
            </a:r>
            <a:r>
              <a:rPr lang="en-CA" i="1" dirty="0"/>
              <a:t>et al.</a:t>
            </a:r>
            <a:r>
              <a:rPr lang="en-CA" dirty="0"/>
              <a:t>, 2022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9FE493-2A98-4AFE-9BAC-C43676C65E89}"/>
              </a:ext>
            </a:extLst>
          </p:cNvPr>
          <p:cNvSpPr/>
          <p:nvPr/>
        </p:nvSpPr>
        <p:spPr>
          <a:xfrm>
            <a:off x="880844" y="2416029"/>
            <a:ext cx="6652470" cy="1004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76FAA-AF9C-4CC1-804B-C46FFF22BA51}"/>
              </a:ext>
            </a:extLst>
          </p:cNvPr>
          <p:cNvSpPr/>
          <p:nvPr/>
        </p:nvSpPr>
        <p:spPr>
          <a:xfrm>
            <a:off x="880844" y="5360565"/>
            <a:ext cx="6652470" cy="7550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99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C84BF6-9367-4FBA-ADE0-19EA634B9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2" t="13317" r="60551" b="9143"/>
          <a:stretch/>
        </p:blipFill>
        <p:spPr>
          <a:xfrm>
            <a:off x="608374" y="1246970"/>
            <a:ext cx="7879843" cy="4968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B07715-D60F-41EF-BA98-9394DF02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05" y="224360"/>
            <a:ext cx="7604201" cy="1143699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But this comes at a cost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6AAA7C-8A3F-488D-81ED-C25A6E8B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8</a:t>
            </a:fld>
            <a:endParaRPr lang="en-C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67294-9578-4C11-A348-7EF1AD54FB3D}"/>
              </a:ext>
            </a:extLst>
          </p:cNvPr>
          <p:cNvSpPr txBox="1"/>
          <p:nvPr/>
        </p:nvSpPr>
        <p:spPr>
          <a:xfrm>
            <a:off x="1039240" y="6146970"/>
            <a:ext cx="209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Nearing </a:t>
            </a:r>
            <a:r>
              <a:rPr lang="en-CA" i="1" dirty="0"/>
              <a:t>et al.</a:t>
            </a:r>
            <a:r>
              <a:rPr lang="en-CA" dirty="0"/>
              <a:t>, 2022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503A9F-338F-41A1-B57A-CD8C56C0A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77" t="12148" r="60706" b="11713"/>
          <a:stretch/>
        </p:blipFill>
        <p:spPr>
          <a:xfrm>
            <a:off x="662181" y="1341875"/>
            <a:ext cx="7817647" cy="4892504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F4C661-6C64-4160-8C6A-B42E3B9AA462}"/>
              </a:ext>
            </a:extLst>
          </p:cNvPr>
          <p:cNvSpPr/>
          <p:nvPr/>
        </p:nvSpPr>
        <p:spPr>
          <a:xfrm>
            <a:off x="1593908" y="2365133"/>
            <a:ext cx="6885920" cy="386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AD236E-2084-4E39-8D31-0334F284DF9D}"/>
              </a:ext>
            </a:extLst>
          </p:cNvPr>
          <p:cNvSpPr/>
          <p:nvPr/>
        </p:nvSpPr>
        <p:spPr>
          <a:xfrm>
            <a:off x="1593908" y="4482643"/>
            <a:ext cx="6885920" cy="386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A87077-DBDA-46CD-9FCD-C8CE3CA640F8}"/>
              </a:ext>
            </a:extLst>
          </p:cNvPr>
          <p:cNvSpPr/>
          <p:nvPr/>
        </p:nvSpPr>
        <p:spPr>
          <a:xfrm>
            <a:off x="1128044" y="3442064"/>
            <a:ext cx="7351784" cy="249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459881-A0DB-4F1A-9C34-DD6EF0D5AA19}"/>
              </a:ext>
            </a:extLst>
          </p:cNvPr>
          <p:cNvSpPr/>
          <p:nvPr/>
        </p:nvSpPr>
        <p:spPr>
          <a:xfrm>
            <a:off x="1128044" y="5544429"/>
            <a:ext cx="7351784" cy="249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B446F-643A-4314-9973-9CE1E0E80145}"/>
              </a:ext>
            </a:extLst>
          </p:cNvPr>
          <p:cNvSpPr txBox="1"/>
          <p:nvPr/>
        </p:nvSpPr>
        <p:spPr>
          <a:xfrm>
            <a:off x="5838738" y="1297304"/>
            <a:ext cx="144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ym typeface="Wingdings" panose="05000000000000000000" pitchFamily="2" charset="2"/>
              </a:rPr>
              <a:t> All ASVs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512D4-D2FF-4270-BA9C-04D49D7EEAFC}"/>
              </a:ext>
            </a:extLst>
          </p:cNvPr>
          <p:cNvSpPr txBox="1"/>
          <p:nvPr/>
        </p:nvSpPr>
        <p:spPr>
          <a:xfrm>
            <a:off x="5838738" y="1298378"/>
            <a:ext cx="253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ym typeface="Wingdings" panose="05000000000000000000" pitchFamily="2" charset="2"/>
              </a:rPr>
              <a:t> Top 10% ASVs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680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7715-D60F-41EF-BA98-9394DF02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41152"/>
            <a:ext cx="7406640" cy="114369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DESeq2 was designed for low numbers of replicates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BE9042-5DDB-4BA2-9F71-966297D7B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5" t="27415" r="75629" b="19089"/>
          <a:stretch/>
        </p:blipFill>
        <p:spPr>
          <a:xfrm>
            <a:off x="1266332" y="1484851"/>
            <a:ext cx="6367649" cy="4367386"/>
          </a:xfr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6AAA7C-8A3F-488D-81ED-C25A6E8B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1879" y="6184625"/>
            <a:ext cx="516994" cy="365125"/>
          </a:xfrm>
        </p:spPr>
        <p:txBody>
          <a:bodyPr/>
          <a:lstStyle/>
          <a:p>
            <a:pPr algn="ctr"/>
            <a:fld id="{F4870246-6794-4A2D-B8BD-8BDC64761EF0}" type="slidenum">
              <a:rPr lang="en-CA" sz="2400" smtClean="0"/>
              <a:pPr algn="ctr"/>
              <a:t>9</a:t>
            </a:fld>
            <a:endParaRPr lang="en-C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14E9D-41FF-41A0-B2D9-4B7351629213}"/>
              </a:ext>
            </a:extLst>
          </p:cNvPr>
          <p:cNvSpPr txBox="1"/>
          <p:nvPr/>
        </p:nvSpPr>
        <p:spPr>
          <a:xfrm>
            <a:off x="305127" y="6184625"/>
            <a:ext cx="221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Lin &amp; </a:t>
            </a:r>
            <a:r>
              <a:rPr lang="en-CA" dirty="0" err="1"/>
              <a:t>Peddada</a:t>
            </a:r>
            <a:r>
              <a:rPr lang="en-CA" dirty="0"/>
              <a:t>, 2020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6192799-606C-4ED6-B1B2-BED2F8C65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1" t="80911" r="68359" b="10156"/>
          <a:stretch/>
        </p:blipFill>
        <p:spPr>
          <a:xfrm>
            <a:off x="2600384" y="5778525"/>
            <a:ext cx="4281507" cy="7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3148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0DBF87C-5587-462B-B4D2-45BBB207B5A7}" vid="{9B2E2A35-E133-4906-8159-8D43C0C4C3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991</TotalTime>
  <Words>300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Corbel</vt:lpstr>
      <vt:lpstr>Theme1</vt:lpstr>
      <vt:lpstr>DESeq2</vt:lpstr>
      <vt:lpstr>PowerPoint Presentation</vt:lpstr>
      <vt:lpstr>Why do we need DESeq2?</vt:lpstr>
      <vt:lpstr>DESeq2 uses a shrinkage approach</vt:lpstr>
      <vt:lpstr>Variance stabilization in action</vt:lpstr>
      <vt:lpstr>DESeq2 vs other methods</vt:lpstr>
      <vt:lpstr>DESeq2 performs similarly to other methods</vt:lpstr>
      <vt:lpstr>But this comes at a cost</vt:lpstr>
      <vt:lpstr>DESeq2 was designed for low numbers of replicates</vt:lpstr>
      <vt:lpstr>Maybe also an issue with the distribution that DESeq2 uses?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DESeq2</dc:title>
  <dc:creator>Esteban Gongora Bernoske</dc:creator>
  <cp:lastModifiedBy>Esteban Gongora Bernoske</cp:lastModifiedBy>
  <cp:revision>19</cp:revision>
  <dcterms:created xsi:type="dcterms:W3CDTF">2022-09-29T15:55:23Z</dcterms:created>
  <dcterms:modified xsi:type="dcterms:W3CDTF">2022-10-02T18:59:08Z</dcterms:modified>
</cp:coreProperties>
</file>