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4"/>
  </p:notesMasterIdLst>
  <p:sldIdLst>
    <p:sldId id="256" r:id="rId2"/>
    <p:sldId id="271" r:id="rId3"/>
    <p:sldId id="257" r:id="rId4"/>
    <p:sldId id="258" r:id="rId5"/>
    <p:sldId id="260" r:id="rId6"/>
    <p:sldId id="261" r:id="rId7"/>
    <p:sldId id="268" r:id="rId8"/>
    <p:sldId id="272" r:id="rId9"/>
    <p:sldId id="274" r:id="rId10"/>
    <p:sldId id="266" r:id="rId11"/>
    <p:sldId id="267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ban Gongora Bernoske" userId="e4fc51de-b914-440f-9d7d-f317fa385d52" providerId="ADAL" clId="{8EAB5F25-1B27-4984-A40A-6DF4C1301DD1}"/>
    <pc:docChg chg="undo custSel modSld">
      <pc:chgData name="Esteban Gongora Bernoske" userId="e4fc51de-b914-440f-9d7d-f317fa385d52" providerId="ADAL" clId="{8EAB5F25-1B27-4984-A40A-6DF4C1301DD1}" dt="2022-10-01T17:07:32.103" v="76" actId="20577"/>
      <pc:docMkLst>
        <pc:docMk/>
      </pc:docMkLst>
      <pc:sldChg chg="delSp modSp mod">
        <pc:chgData name="Esteban Gongora Bernoske" userId="e4fc51de-b914-440f-9d7d-f317fa385d52" providerId="ADAL" clId="{8EAB5F25-1B27-4984-A40A-6DF4C1301DD1}" dt="2022-10-01T16:49:16.020" v="21" actId="478"/>
        <pc:sldMkLst>
          <pc:docMk/>
          <pc:sldMk cId="2570248970" sldId="268"/>
        </pc:sldMkLst>
        <pc:spChg chg="del mod">
          <ac:chgData name="Esteban Gongora Bernoske" userId="e4fc51de-b914-440f-9d7d-f317fa385d52" providerId="ADAL" clId="{8EAB5F25-1B27-4984-A40A-6DF4C1301DD1}" dt="2022-10-01T16:49:09.745" v="9" actId="478"/>
          <ac:spMkLst>
            <pc:docMk/>
            <pc:sldMk cId="2570248970" sldId="268"/>
            <ac:spMk id="12" creationId="{5DC9F5A8-8862-4834-A4FF-EAA878D4EDBD}"/>
          </ac:spMkLst>
        </pc:spChg>
        <pc:spChg chg="mod">
          <ac:chgData name="Esteban Gongora Bernoske" userId="e4fc51de-b914-440f-9d7d-f317fa385d52" providerId="ADAL" clId="{8EAB5F25-1B27-4984-A40A-6DF4C1301DD1}" dt="2022-10-01T16:49:12.092" v="18" actId="1036"/>
          <ac:spMkLst>
            <pc:docMk/>
            <pc:sldMk cId="2570248970" sldId="268"/>
            <ac:spMk id="58" creationId="{11533F0E-117E-4557-8360-307CF4CCB476}"/>
          </ac:spMkLst>
        </pc:spChg>
        <pc:spChg chg="del">
          <ac:chgData name="Esteban Gongora Bernoske" userId="e4fc51de-b914-440f-9d7d-f317fa385d52" providerId="ADAL" clId="{8EAB5F25-1B27-4984-A40A-6DF4C1301DD1}" dt="2022-10-01T16:49:03.438" v="0" actId="478"/>
          <ac:spMkLst>
            <pc:docMk/>
            <pc:sldMk cId="2570248970" sldId="268"/>
            <ac:spMk id="59" creationId="{717F9534-F016-4217-9FA7-0F17E312D01D}"/>
          </ac:spMkLst>
        </pc:spChg>
        <pc:spChg chg="del">
          <ac:chgData name="Esteban Gongora Bernoske" userId="e4fc51de-b914-440f-9d7d-f317fa385d52" providerId="ADAL" clId="{8EAB5F25-1B27-4984-A40A-6DF4C1301DD1}" dt="2022-10-01T16:49:16.020" v="21" actId="478"/>
          <ac:spMkLst>
            <pc:docMk/>
            <pc:sldMk cId="2570248970" sldId="268"/>
            <ac:spMk id="60" creationId="{CC2A53B1-22A2-452A-9CCF-2CDFBD988717}"/>
          </ac:spMkLst>
        </pc:spChg>
        <pc:spChg chg="del mod">
          <ac:chgData name="Esteban Gongora Bernoske" userId="e4fc51de-b914-440f-9d7d-f317fa385d52" providerId="ADAL" clId="{8EAB5F25-1B27-4984-A40A-6DF4C1301DD1}" dt="2022-10-01T16:49:14.916" v="20" actId="478"/>
          <ac:spMkLst>
            <pc:docMk/>
            <pc:sldMk cId="2570248970" sldId="268"/>
            <ac:spMk id="72" creationId="{7FA8C63A-EAF6-4A85-9A95-4B34281F7115}"/>
          </ac:spMkLst>
        </pc:spChg>
      </pc:sldChg>
      <pc:sldChg chg="modSp mod modAnim">
        <pc:chgData name="Esteban Gongora Bernoske" userId="e4fc51de-b914-440f-9d7d-f317fa385d52" providerId="ADAL" clId="{8EAB5F25-1B27-4984-A40A-6DF4C1301DD1}" dt="2022-10-01T17:07:32.103" v="76" actId="20577"/>
        <pc:sldMkLst>
          <pc:docMk/>
          <pc:sldMk cId="2019315699" sldId="274"/>
        </pc:sldMkLst>
        <pc:spChg chg="mod">
          <ac:chgData name="Esteban Gongora Bernoske" userId="e4fc51de-b914-440f-9d7d-f317fa385d52" providerId="ADAL" clId="{8EAB5F25-1B27-4984-A40A-6DF4C1301DD1}" dt="2022-10-01T17:07:32.103" v="76" actId="20577"/>
          <ac:spMkLst>
            <pc:docMk/>
            <pc:sldMk cId="2019315699" sldId="274"/>
            <ac:spMk id="3" creationId="{A615BAD3-5ED7-4D04-B336-7A502C565840}"/>
          </ac:spMkLst>
        </pc:spChg>
      </pc:sldChg>
    </pc:docChg>
  </pc:docChgLst>
  <pc:docChgLst>
    <pc:chgData name="Esteban Gongora Bernoske" userId="e4fc51de-b914-440f-9d7d-f317fa385d52" providerId="ADAL" clId="{F407F21C-E7AE-4AB9-9227-D39509CD6714}"/>
    <pc:docChg chg="undo redo custSel addSld delSld modSld sldOrd">
      <pc:chgData name="Esteban Gongora Bernoske" userId="e4fc51de-b914-440f-9d7d-f317fa385d52" providerId="ADAL" clId="{F407F21C-E7AE-4AB9-9227-D39509CD6714}" dt="2022-09-30T21:26:49.587" v="5603" actId="20577"/>
      <pc:docMkLst>
        <pc:docMk/>
      </pc:docMkLst>
      <pc:sldChg chg="addSp delSp modSp mod">
        <pc:chgData name="Esteban Gongora Bernoske" userId="e4fc51de-b914-440f-9d7d-f317fa385d52" providerId="ADAL" clId="{F407F21C-E7AE-4AB9-9227-D39509CD6714}" dt="2022-09-30T14:19:58.873" v="4159" actId="14100"/>
        <pc:sldMkLst>
          <pc:docMk/>
          <pc:sldMk cId="2274727064" sldId="256"/>
        </pc:sldMkLst>
        <pc:spChg chg="mod">
          <ac:chgData name="Esteban Gongora Bernoske" userId="e4fc51de-b914-440f-9d7d-f317fa385d52" providerId="ADAL" clId="{F407F21C-E7AE-4AB9-9227-D39509CD6714}" dt="2022-09-26T21:59:40.248" v="4147" actId="1035"/>
          <ac:spMkLst>
            <pc:docMk/>
            <pc:sldMk cId="2274727064" sldId="256"/>
            <ac:spMk id="2" creationId="{1E9DE508-493D-4ED1-90AB-C24AEF0DD374}"/>
          </ac:spMkLst>
        </pc:spChg>
        <pc:spChg chg="del mod">
          <ac:chgData name="Esteban Gongora Bernoske" userId="e4fc51de-b914-440f-9d7d-f317fa385d52" providerId="ADAL" clId="{F407F21C-E7AE-4AB9-9227-D39509CD6714}" dt="2022-09-26T21:59:13.408" v="4125" actId="478"/>
          <ac:spMkLst>
            <pc:docMk/>
            <pc:sldMk cId="2274727064" sldId="256"/>
            <ac:spMk id="3" creationId="{1904DF13-860D-4338-AC5B-52566A03DE40}"/>
          </ac:spMkLst>
        </pc:spChg>
        <pc:spChg chg="add del mod">
          <ac:chgData name="Esteban Gongora Bernoske" userId="e4fc51de-b914-440f-9d7d-f317fa385d52" providerId="ADAL" clId="{F407F21C-E7AE-4AB9-9227-D39509CD6714}" dt="2022-09-26T21:59:16.653" v="4127" actId="478"/>
          <ac:spMkLst>
            <pc:docMk/>
            <pc:sldMk cId="2274727064" sldId="256"/>
            <ac:spMk id="5" creationId="{3C5D9EDA-2A5D-4DE0-A7CF-DD59DB1D3968}"/>
          </ac:spMkLst>
        </pc:spChg>
        <pc:spChg chg="add mod">
          <ac:chgData name="Esteban Gongora Bernoske" userId="e4fc51de-b914-440f-9d7d-f317fa385d52" providerId="ADAL" clId="{F407F21C-E7AE-4AB9-9227-D39509CD6714}" dt="2022-09-30T14:19:58.873" v="4159" actId="14100"/>
          <ac:spMkLst>
            <pc:docMk/>
            <pc:sldMk cId="2274727064" sldId="256"/>
            <ac:spMk id="6" creationId="{4061A20B-470A-4459-9202-CE7149B923E4}"/>
          </ac:spMkLst>
        </pc:spChg>
      </pc:sldChg>
      <pc:sldChg chg="addSp delSp modSp mod modAnim">
        <pc:chgData name="Esteban Gongora Bernoske" userId="e4fc51de-b914-440f-9d7d-f317fa385d52" providerId="ADAL" clId="{F407F21C-E7AE-4AB9-9227-D39509CD6714}" dt="2022-09-26T20:11:29.877" v="3593"/>
        <pc:sldMkLst>
          <pc:docMk/>
          <pc:sldMk cId="1514369618" sldId="257"/>
        </pc:sldMkLst>
        <pc:spChg chg="del mod">
          <ac:chgData name="Esteban Gongora Bernoske" userId="e4fc51de-b914-440f-9d7d-f317fa385d52" providerId="ADAL" clId="{F407F21C-E7AE-4AB9-9227-D39509CD6714}" dt="2022-09-21T15:30:13.410" v="1912" actId="478"/>
          <ac:spMkLst>
            <pc:docMk/>
            <pc:sldMk cId="1514369618" sldId="257"/>
            <ac:spMk id="7" creationId="{5C247F82-CD97-4041-A092-4DC3A3373236}"/>
          </ac:spMkLst>
        </pc:spChg>
        <pc:spChg chg="add mod">
          <ac:chgData name="Esteban Gongora Bernoske" userId="e4fc51de-b914-440f-9d7d-f317fa385d52" providerId="ADAL" clId="{F407F21C-E7AE-4AB9-9227-D39509CD6714}" dt="2022-09-21T15:30:13.790" v="1913"/>
          <ac:spMkLst>
            <pc:docMk/>
            <pc:sldMk cId="1514369618" sldId="257"/>
            <ac:spMk id="42" creationId="{D4DAD08B-C226-44CE-9ACC-DE3136755CFC}"/>
          </ac:spMkLst>
        </pc:spChg>
      </pc:sldChg>
      <pc:sldChg chg="addSp delSp modSp add mod addAnim delAnim modAnim">
        <pc:chgData name="Esteban Gongora Bernoske" userId="e4fc51de-b914-440f-9d7d-f317fa385d52" providerId="ADAL" clId="{F407F21C-E7AE-4AB9-9227-D39509CD6714}" dt="2022-09-30T14:23:54.330" v="4179" actId="478"/>
        <pc:sldMkLst>
          <pc:docMk/>
          <pc:sldMk cId="2626692334" sldId="258"/>
        </pc:sldMkLst>
        <pc:spChg chg="del">
          <ac:chgData name="Esteban Gongora Bernoske" userId="e4fc51de-b914-440f-9d7d-f317fa385d52" providerId="ADAL" clId="{F407F21C-E7AE-4AB9-9227-D39509CD6714}" dt="2022-09-21T15:19:43.743" v="1683" actId="478"/>
          <ac:spMkLst>
            <pc:docMk/>
            <pc:sldMk cId="2626692334" sldId="258"/>
            <ac:spMk id="7" creationId="{264ACC90-407B-4F5A-BED1-D6640248925A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11" creationId="{F6836E44-C55B-45B0-8477-D543C46AC4D3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12" creationId="{5DC9F5A8-8862-4834-A4FF-EAA878D4EDBD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13" creationId="{C309069E-E709-49FB-9007-6A41DA8B138B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14" creationId="{12E4418A-FF9E-4504-9411-9D8428C7F09A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0" creationId="{6E2CF2C2-ADCE-4F7A-9380-00F002E7AAEC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1" creationId="{C8BC9E0A-2CCF-4461-A138-2FD0A06232DA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2" creationId="{633BD2C9-A814-470C-B0AC-9BCE6FB6BF7A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3" creationId="{C07458C0-241E-4924-805A-2D8F3D9703DD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4" creationId="{BC57EF83-F584-4ED9-9E78-75777D299763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5" creationId="{E145B312-0557-4CBA-89B1-A02429F95FC7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6" creationId="{FEF1DC56-52EF-4C36-88DF-21C1C601B2F2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7" creationId="{D9BA76AC-D817-4004-9A0A-2B2CA82A6CFB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8" creationId="{B131DFC1-418B-4F33-8653-C8E5BCD8B165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29" creationId="{B2CDA6D1-CF47-4CB6-A249-E6A7F3085029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30" creationId="{58C3E4C4-C0C1-486F-BC8C-AD569DC3DB02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32" creationId="{941AAEB7-620E-4F8E-9A67-654B04EFD394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34" creationId="{44838BCD-0048-4C3D-A101-EEBA33A02AC9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35" creationId="{279F1901-FC71-4030-A3FD-FB52AF6EEB3E}"/>
          </ac:spMkLst>
        </pc:spChg>
        <pc:spChg chg="del">
          <ac:chgData name="Esteban Gongora Bernoske" userId="e4fc51de-b914-440f-9d7d-f317fa385d52" providerId="ADAL" clId="{F407F21C-E7AE-4AB9-9227-D39509CD6714}" dt="2022-09-20T17:36:52.016" v="7" actId="478"/>
          <ac:spMkLst>
            <pc:docMk/>
            <pc:sldMk cId="2626692334" sldId="258"/>
            <ac:spMk id="37" creationId="{7047F78E-A46F-4D39-ABAA-64304DE0CB69}"/>
          </ac:spMkLst>
        </pc:spChg>
        <pc:spChg chg="del">
          <ac:chgData name="Esteban Gongora Bernoske" userId="e4fc51de-b914-440f-9d7d-f317fa385d52" providerId="ADAL" clId="{F407F21C-E7AE-4AB9-9227-D39509CD6714}" dt="2022-09-20T17:36:49.396" v="6" actId="478"/>
          <ac:spMkLst>
            <pc:docMk/>
            <pc:sldMk cId="2626692334" sldId="258"/>
            <ac:spMk id="39" creationId="{08739813-85D8-44E8-8B67-B1BA3AE0EAC7}"/>
          </ac:spMkLst>
        </pc:spChg>
        <pc:spChg chg="del">
          <ac:chgData name="Esteban Gongora Bernoske" userId="e4fc51de-b914-440f-9d7d-f317fa385d52" providerId="ADAL" clId="{F407F21C-E7AE-4AB9-9227-D39509CD6714}" dt="2022-09-20T17:36:49.396" v="6" actId="478"/>
          <ac:spMkLst>
            <pc:docMk/>
            <pc:sldMk cId="2626692334" sldId="258"/>
            <ac:spMk id="40" creationId="{74FE42A7-04D3-4DE5-80AF-79D64FC70C47}"/>
          </ac:spMkLst>
        </pc:spChg>
        <pc:spChg chg="del">
          <ac:chgData name="Esteban Gongora Bernoske" userId="e4fc51de-b914-440f-9d7d-f317fa385d52" providerId="ADAL" clId="{F407F21C-E7AE-4AB9-9227-D39509CD6714}" dt="2022-09-20T17:36:49.396" v="6" actId="478"/>
          <ac:spMkLst>
            <pc:docMk/>
            <pc:sldMk cId="2626692334" sldId="258"/>
            <ac:spMk id="41" creationId="{D91E05E6-4C66-4C05-93ED-66C879C1789E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2" creationId="{17826ABC-A3BB-4067-87B4-69EA1AD305CC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3" creationId="{781EF63E-14D8-4669-A085-15CE06A6E88A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4" creationId="{7003E1D8-F1B5-48AB-B7C8-7C3040F71F01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5" creationId="{46B9A461-C950-451B-B81E-67FA077E9767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6" creationId="{03B59F94-A0EE-4AB5-8D10-C5584595C8AB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7" creationId="{2C6D19B3-EE7F-43D7-B64E-BE25ED2E6E5C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8" creationId="{3DFABC00-4BEC-41BC-8C36-6A1A8B51E496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49" creationId="{5DBB09EB-905B-4228-8CBC-F961761D6D03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0" creationId="{501E6D14-E6D8-4B4B-88C5-EB286D6401AD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1" creationId="{52184412-355B-4EF8-AAFF-B938343D9A60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2" creationId="{65B07FC7-D003-49AF-BDEE-C1F8B3D938E1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3" creationId="{9CE04523-C1E7-4194-ADB6-EE924ADAFA31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4" creationId="{1674B72E-915E-41E4-853B-1A61A12D8E1B}"/>
          </ac:spMkLst>
        </pc:spChg>
        <pc:spChg chg="add del mod">
          <ac:chgData name="Esteban Gongora Bernoske" userId="e4fc51de-b914-440f-9d7d-f317fa385d52" providerId="ADAL" clId="{F407F21C-E7AE-4AB9-9227-D39509CD6714}" dt="2022-09-21T15:20:17.121" v="1709" actId="478"/>
          <ac:spMkLst>
            <pc:docMk/>
            <pc:sldMk cId="2626692334" sldId="258"/>
            <ac:spMk id="54" creationId="{67C7DF54-B980-4D2B-A486-08BD0C53085F}"/>
          </ac:spMkLst>
        </pc:spChg>
        <pc:spChg chg="add del">
          <ac:chgData name="Esteban Gongora Bernoske" userId="e4fc51de-b914-440f-9d7d-f317fa385d52" providerId="ADAL" clId="{F407F21C-E7AE-4AB9-9227-D39509CD6714}" dt="2022-09-30T14:22:05.619" v="4163" actId="22"/>
          <ac:spMkLst>
            <pc:docMk/>
            <pc:sldMk cId="2626692334" sldId="258"/>
            <ac:spMk id="55" creationId="{02A6D0A4-F9E7-4B2D-A08C-72D1A04480FB}"/>
          </ac:spMkLst>
        </pc:spChg>
        <pc:spChg chg="add del mod">
          <ac:chgData name="Esteban Gongora Bernoske" userId="e4fc51de-b914-440f-9d7d-f317fa385d52" providerId="ADAL" clId="{F407F21C-E7AE-4AB9-9227-D39509CD6714}" dt="2022-09-21T15:30:16.626" v="1914" actId="478"/>
          <ac:spMkLst>
            <pc:docMk/>
            <pc:sldMk cId="2626692334" sldId="258"/>
            <ac:spMk id="55" creationId="{29BCA2CC-2101-4D53-8673-584E697B0571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5" creationId="{3292F0F9-1E2A-4A33-AE6C-D82890CE4CB8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6" creationId="{CBA4A963-7133-4283-8201-2C2EAAA1DFFB}"/>
          </ac:spMkLst>
        </pc:spChg>
        <pc:spChg chg="add mod">
          <ac:chgData name="Esteban Gongora Bernoske" userId="e4fc51de-b914-440f-9d7d-f317fa385d52" providerId="ADAL" clId="{F407F21C-E7AE-4AB9-9227-D39509CD6714}" dt="2022-09-21T15:30:17.305" v="1915"/>
          <ac:spMkLst>
            <pc:docMk/>
            <pc:sldMk cId="2626692334" sldId="258"/>
            <ac:spMk id="56" creationId="{EE94D50D-7F3E-4EEE-B7D5-D3E224CFBFA1}"/>
          </ac:spMkLst>
        </pc:spChg>
        <pc:spChg chg="add del mod">
          <ac:chgData name="Esteban Gongora Bernoske" userId="e4fc51de-b914-440f-9d7d-f317fa385d52" providerId="ADAL" clId="{F407F21C-E7AE-4AB9-9227-D39509CD6714}" dt="2022-09-20T17:39:22.526" v="24"/>
          <ac:spMkLst>
            <pc:docMk/>
            <pc:sldMk cId="2626692334" sldId="258"/>
            <ac:spMk id="57" creationId="{0EA88427-C10E-441E-A27B-52C3B8A6E8A6}"/>
          </ac:spMkLst>
        </pc:spChg>
        <pc:spChg chg="add mod">
          <ac:chgData name="Esteban Gongora Bernoske" userId="e4fc51de-b914-440f-9d7d-f317fa385d52" providerId="ADAL" clId="{F407F21C-E7AE-4AB9-9227-D39509CD6714}" dt="2022-09-30T14:22:49.625" v="4168" actId="14100"/>
          <ac:spMkLst>
            <pc:docMk/>
            <pc:sldMk cId="2626692334" sldId="258"/>
            <ac:spMk id="57" creationId="{F514A5C6-B42C-479B-9472-28C249A1830B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58" creationId="{11533F0E-117E-4557-8360-307CF4CCB476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59" creationId="{717F9534-F016-4217-9FA7-0F17E312D01D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0" creationId="{CC2A53B1-22A2-452A-9CCF-2CDFBD988717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1" creationId="{A6D2C49E-96EB-4EDF-AB9B-E2CF146F937A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2" creationId="{6EBD9B3E-4C07-42C6-A456-A254C19CCCEF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3" creationId="{32EE156C-3697-4FF3-A1B2-B3489CE0B567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4" creationId="{79BE5983-543D-4BC1-9DC3-E552B7574744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5" creationId="{FAC2D8F5-CD19-4F98-92F1-9C2F12BA1695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6" creationId="{1C6439B8-0626-4F61-92C6-03B090374A2A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7" creationId="{21E6695B-464E-40A0-B78C-C1341EEA747C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8" creationId="{540E33A6-601A-492F-B6A6-6D1499C01FE1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69" creationId="{57EC8548-4409-4F04-9D51-85B2881EF360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70" creationId="{B21B784C-ADF7-4B79-BF7E-7B02699FBF38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71" creationId="{363EE623-5B3A-4DBA-A1E9-CD6DFDEF69A7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72" creationId="{7FA8C63A-EAF6-4A85-9A95-4B34281F7115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73" creationId="{A2F80EEC-3C4F-48EB-A2D3-B465FE7C1046}"/>
          </ac:spMkLst>
        </pc:spChg>
        <pc:spChg chg="add del mod">
          <ac:chgData name="Esteban Gongora Bernoske" userId="e4fc51de-b914-440f-9d7d-f317fa385d52" providerId="ADAL" clId="{F407F21C-E7AE-4AB9-9227-D39509CD6714}" dt="2022-09-30T14:23:54.330" v="4179" actId="478"/>
          <ac:spMkLst>
            <pc:docMk/>
            <pc:sldMk cId="2626692334" sldId="258"/>
            <ac:spMk id="74" creationId="{3813FB7F-3821-4C98-930E-4FEF8D45C26A}"/>
          </ac:spMkLst>
        </pc:spChg>
        <pc:spChg chg="add mod">
          <ac:chgData name="Esteban Gongora Bernoske" userId="e4fc51de-b914-440f-9d7d-f317fa385d52" providerId="ADAL" clId="{F407F21C-E7AE-4AB9-9227-D39509CD6714}" dt="2022-09-20T17:43:21.905" v="189"/>
          <ac:spMkLst>
            <pc:docMk/>
            <pc:sldMk cId="2626692334" sldId="258"/>
            <ac:spMk id="75" creationId="{B582A61C-0F32-4451-9AB3-98FA22B5F016}"/>
          </ac:spMkLst>
        </pc:spChg>
        <pc:spChg chg="add mod">
          <ac:chgData name="Esteban Gongora Bernoske" userId="e4fc51de-b914-440f-9d7d-f317fa385d52" providerId="ADAL" clId="{F407F21C-E7AE-4AB9-9227-D39509CD6714}" dt="2022-09-20T17:49:01.105" v="578" actId="20577"/>
          <ac:spMkLst>
            <pc:docMk/>
            <pc:sldMk cId="2626692334" sldId="258"/>
            <ac:spMk id="77" creationId="{87B00AC8-6C5A-4A98-BA46-BF26F6BBD1B6}"/>
          </ac:spMkLst>
        </pc:spChg>
        <pc:spChg chg="add mod">
          <ac:chgData name="Esteban Gongora Bernoske" userId="e4fc51de-b914-440f-9d7d-f317fa385d52" providerId="ADAL" clId="{F407F21C-E7AE-4AB9-9227-D39509CD6714}" dt="2022-09-20T17:47:46.385" v="489" actId="1038"/>
          <ac:spMkLst>
            <pc:docMk/>
            <pc:sldMk cId="2626692334" sldId="258"/>
            <ac:spMk id="78" creationId="{E9309CF4-7932-48BE-B9A7-DF8B63A0353A}"/>
          </ac:spMkLst>
        </pc:spChg>
        <pc:spChg chg="add mod">
          <ac:chgData name="Esteban Gongora Bernoske" userId="e4fc51de-b914-440f-9d7d-f317fa385d52" providerId="ADAL" clId="{F407F21C-E7AE-4AB9-9227-D39509CD6714}" dt="2022-09-20T17:48:30.135" v="531" actId="1037"/>
          <ac:spMkLst>
            <pc:docMk/>
            <pc:sldMk cId="2626692334" sldId="258"/>
            <ac:spMk id="79" creationId="{29B5A351-3DFB-4C76-B2DC-975A0DA12EE2}"/>
          </ac:spMkLst>
        </pc:spChg>
        <pc:spChg chg="add mod">
          <ac:chgData name="Esteban Gongora Bernoske" userId="e4fc51de-b914-440f-9d7d-f317fa385d52" providerId="ADAL" clId="{F407F21C-E7AE-4AB9-9227-D39509CD6714}" dt="2022-09-20T17:47:49.115" v="491" actId="1038"/>
          <ac:spMkLst>
            <pc:docMk/>
            <pc:sldMk cId="2626692334" sldId="258"/>
            <ac:spMk id="80" creationId="{B321C8EF-6FB6-4D05-A829-510AB73897DB}"/>
          </ac:spMkLst>
        </pc:spChg>
        <pc:spChg chg="add mod">
          <ac:chgData name="Esteban Gongora Bernoske" userId="e4fc51de-b914-440f-9d7d-f317fa385d52" providerId="ADAL" clId="{F407F21C-E7AE-4AB9-9227-D39509CD6714}" dt="2022-09-20T17:48:36.225" v="551" actId="1037"/>
          <ac:spMkLst>
            <pc:docMk/>
            <pc:sldMk cId="2626692334" sldId="258"/>
            <ac:spMk id="81" creationId="{88A6D371-B503-4197-BD05-17B8908D5984}"/>
          </ac:spMkLst>
        </pc:spChg>
        <pc:spChg chg="add mod">
          <ac:chgData name="Esteban Gongora Bernoske" userId="e4fc51de-b914-440f-9d7d-f317fa385d52" providerId="ADAL" clId="{F407F21C-E7AE-4AB9-9227-D39509CD6714}" dt="2022-09-30T14:22:30.434" v="4167" actId="14100"/>
          <ac:spMkLst>
            <pc:docMk/>
            <pc:sldMk cId="2626692334" sldId="258"/>
            <ac:spMk id="82" creationId="{5F1742D6-53DF-4AC6-AB90-56BAE81A70DF}"/>
          </ac:spMkLst>
        </pc:spChg>
        <pc:spChg chg="add mod">
          <ac:chgData name="Esteban Gongora Bernoske" userId="e4fc51de-b914-440f-9d7d-f317fa385d52" providerId="ADAL" clId="{F407F21C-E7AE-4AB9-9227-D39509CD6714}" dt="2022-09-30T14:23:40.689" v="4178" actId="1076"/>
          <ac:spMkLst>
            <pc:docMk/>
            <pc:sldMk cId="2626692334" sldId="258"/>
            <ac:spMk id="83" creationId="{A8E77CDA-663C-4947-99B7-1DD87AB501AC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84" creationId="{E91E0B09-48F8-44DE-8B28-D099922D6D51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85" creationId="{1C906CDE-9FF4-4308-9E8B-52C44E0EC6F8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86" creationId="{A0E58EF0-F625-4F82-9FA2-248A65373EBB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87" creationId="{9829BB30-38D8-46D0-BF05-ADA67B9AA0F3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88" creationId="{E1441A90-E5B9-4613-81E6-D930075CE224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89" creationId="{254A3893-7475-42FE-9F68-2D43664DE57E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90" creationId="{F2510E91-8C8C-4A1F-98AC-42BFF503EFEE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91" creationId="{846BD466-FC1E-43A2-9746-12ADCFA45522}"/>
          </ac:spMkLst>
        </pc:spChg>
        <pc:spChg chg="add mod">
          <ac:chgData name="Esteban Gongora Bernoske" userId="e4fc51de-b914-440f-9d7d-f317fa385d52" providerId="ADAL" clId="{F407F21C-E7AE-4AB9-9227-D39509CD6714}" dt="2022-09-30T14:23:28.321" v="4175" actId="1076"/>
          <ac:spMkLst>
            <pc:docMk/>
            <pc:sldMk cId="2626692334" sldId="258"/>
            <ac:spMk id="92" creationId="{76809288-B871-4E6F-9D95-6FACB7972983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93" creationId="{5C6875FA-1990-4AC3-B79D-862D409A4E44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94" creationId="{CA342827-99CC-4F47-A6DC-C720BCBEA76A}"/>
          </ac:spMkLst>
        </pc:spChg>
        <pc:spChg chg="add mod">
          <ac:chgData name="Esteban Gongora Bernoske" userId="e4fc51de-b914-440f-9d7d-f317fa385d52" providerId="ADAL" clId="{F407F21C-E7AE-4AB9-9227-D39509CD6714}" dt="2022-09-30T14:23:38.489" v="4177" actId="1076"/>
          <ac:spMkLst>
            <pc:docMk/>
            <pc:sldMk cId="2626692334" sldId="258"/>
            <ac:spMk id="95" creationId="{A36E788F-60C1-454F-BDDF-5D428F91A54B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96" creationId="{750161C9-6943-4900-99ED-F84DE67E63AF}"/>
          </ac:spMkLst>
        </pc:spChg>
        <pc:spChg chg="add mod">
          <ac:chgData name="Esteban Gongora Bernoske" userId="e4fc51de-b914-440f-9d7d-f317fa385d52" providerId="ADAL" clId="{F407F21C-E7AE-4AB9-9227-D39509CD6714}" dt="2022-09-30T14:22:16.711" v="4166"/>
          <ac:spMkLst>
            <pc:docMk/>
            <pc:sldMk cId="2626692334" sldId="258"/>
            <ac:spMk id="97" creationId="{FD8748D4-21A6-4BA1-8BA5-7123F98D13FC}"/>
          </ac:spMkLst>
        </pc:spChg>
        <pc:cxnChg chg="mod">
          <ac:chgData name="Esteban Gongora Bernoske" userId="e4fc51de-b914-440f-9d7d-f317fa385d52" providerId="ADAL" clId="{F407F21C-E7AE-4AB9-9227-D39509CD6714}" dt="2022-09-30T14:23:04.515" v="4170" actId="1076"/>
          <ac:cxnSpMkLst>
            <pc:docMk/>
            <pc:sldMk cId="2626692334" sldId="258"/>
            <ac:cxnSpMk id="36" creationId="{8EF478B6-20FF-4B69-A2B2-09BF21055725}"/>
          </ac:cxnSpMkLst>
        </pc:cxnChg>
        <pc:cxnChg chg="del">
          <ac:chgData name="Esteban Gongora Bernoske" userId="e4fc51de-b914-440f-9d7d-f317fa385d52" providerId="ADAL" clId="{F407F21C-E7AE-4AB9-9227-D39509CD6714}" dt="2022-09-20T17:36:52.016" v="7" actId="478"/>
          <ac:cxnSpMkLst>
            <pc:docMk/>
            <pc:sldMk cId="2626692334" sldId="258"/>
            <ac:cxnSpMk id="38" creationId="{72F47B12-5844-40A0-ABAF-5A03C75F2B7D}"/>
          </ac:cxnSpMkLst>
        </pc:cxnChg>
        <pc:cxnChg chg="add mod">
          <ac:chgData name="Esteban Gongora Bernoske" userId="e4fc51de-b914-440f-9d7d-f317fa385d52" providerId="ADAL" clId="{F407F21C-E7AE-4AB9-9227-D39509CD6714}" dt="2022-09-20T17:43:21.905" v="189"/>
          <ac:cxnSpMkLst>
            <pc:docMk/>
            <pc:sldMk cId="2626692334" sldId="258"/>
            <ac:cxnSpMk id="76" creationId="{D7857074-3A0B-47FA-BC8A-593D68450D45}"/>
          </ac:cxnSpMkLst>
        </pc:cxnChg>
      </pc:sldChg>
      <pc:sldChg chg="addSp delSp modSp new del mod modAnim">
        <pc:chgData name="Esteban Gongora Bernoske" userId="e4fc51de-b914-440f-9d7d-f317fa385d52" providerId="ADAL" clId="{F407F21C-E7AE-4AB9-9227-D39509CD6714}" dt="2022-09-21T15:29:46.330" v="1902" actId="47"/>
        <pc:sldMkLst>
          <pc:docMk/>
          <pc:sldMk cId="1873208948" sldId="259"/>
        </pc:sldMkLst>
        <pc:spChg chg="del">
          <ac:chgData name="Esteban Gongora Bernoske" userId="e4fc51de-b914-440f-9d7d-f317fa385d52" providerId="ADAL" clId="{F407F21C-E7AE-4AB9-9227-D39509CD6714}" dt="2022-09-21T15:19:57.818" v="1687" actId="478"/>
          <ac:spMkLst>
            <pc:docMk/>
            <pc:sldMk cId="1873208948" sldId="259"/>
            <ac:spMk id="6" creationId="{9053BF80-76FD-4CCE-824B-762EE71FCCA7}"/>
          </ac:spMkLst>
        </pc:spChg>
        <pc:spChg chg="add del mod">
          <ac:chgData name="Esteban Gongora Bernoske" userId="e4fc51de-b914-440f-9d7d-f317fa385d52" providerId="ADAL" clId="{F407F21C-E7AE-4AB9-9227-D39509CD6714}" dt="2022-09-21T15:20:25.435" v="1713" actId="478"/>
          <ac:spMkLst>
            <pc:docMk/>
            <pc:sldMk cId="1873208948" sldId="259"/>
            <ac:spMk id="7" creationId="{D3E9F77F-3525-41AF-9C7B-9C8FB3F9D5F5}"/>
          </ac:spMkLst>
        </pc:spChg>
        <pc:spChg chg="add del mod">
          <ac:chgData name="Esteban Gongora Bernoske" userId="e4fc51de-b914-440f-9d7d-f317fa385d52" providerId="ADAL" clId="{F407F21C-E7AE-4AB9-9227-D39509CD6714}" dt="2022-09-21T15:29:38.482" v="1900" actId="478"/>
          <ac:spMkLst>
            <pc:docMk/>
            <pc:sldMk cId="1873208948" sldId="259"/>
            <ac:spMk id="8" creationId="{4A85167E-1013-4F49-A94E-A520046034E8}"/>
          </ac:spMkLst>
        </pc:spChg>
        <pc:spChg chg="add mod">
          <ac:chgData name="Esteban Gongora Bernoske" userId="e4fc51de-b914-440f-9d7d-f317fa385d52" providerId="ADAL" clId="{F407F21C-E7AE-4AB9-9227-D39509CD6714}" dt="2022-09-21T15:29:38.882" v="1901"/>
          <ac:spMkLst>
            <pc:docMk/>
            <pc:sldMk cId="1873208948" sldId="259"/>
            <ac:spMk id="9" creationId="{5643DD16-5735-4BEC-BDA4-62A80EDDEC62}"/>
          </ac:spMkLst>
        </pc:spChg>
        <pc:grpChg chg="add del mod">
          <ac:chgData name="Esteban Gongora Bernoske" userId="e4fc51de-b914-440f-9d7d-f317fa385d52" providerId="ADAL" clId="{F407F21C-E7AE-4AB9-9227-D39509CD6714}" dt="2022-09-21T15:16:46.739" v="1649"/>
          <ac:grpSpMkLst>
            <pc:docMk/>
            <pc:sldMk cId="1873208948" sldId="259"/>
            <ac:grpSpMk id="2" creationId="{600730D3-DAD4-4780-979E-259DEA9ECAD1}"/>
          </ac:grpSpMkLst>
        </pc:grpChg>
        <pc:picChg chg="mod">
          <ac:chgData name="Esteban Gongora Bernoske" userId="e4fc51de-b914-440f-9d7d-f317fa385d52" providerId="ADAL" clId="{F407F21C-E7AE-4AB9-9227-D39509CD6714}" dt="2022-09-21T15:16:04.361" v="1637"/>
          <ac:picMkLst>
            <pc:docMk/>
            <pc:sldMk cId="1873208948" sldId="259"/>
            <ac:picMk id="3" creationId="{F85F4105-9EE2-423D-B9BA-EB21BEA850C3}"/>
          </ac:picMkLst>
        </pc:picChg>
        <pc:picChg chg="mod">
          <ac:chgData name="Esteban Gongora Bernoske" userId="e4fc51de-b914-440f-9d7d-f317fa385d52" providerId="ADAL" clId="{F407F21C-E7AE-4AB9-9227-D39509CD6714}" dt="2022-09-21T15:16:04.361" v="1637"/>
          <ac:picMkLst>
            <pc:docMk/>
            <pc:sldMk cId="1873208948" sldId="259"/>
            <ac:picMk id="4" creationId="{23CF8E8A-E436-4DD5-B29A-93128420069C}"/>
          </ac:picMkLst>
        </pc:picChg>
        <pc:picChg chg="add del mod">
          <ac:chgData name="Esteban Gongora Bernoske" userId="e4fc51de-b914-440f-9d7d-f317fa385d52" providerId="ADAL" clId="{F407F21C-E7AE-4AB9-9227-D39509CD6714}" dt="2022-09-21T15:16:46.739" v="1649"/>
          <ac:picMkLst>
            <pc:docMk/>
            <pc:sldMk cId="1873208948" sldId="259"/>
            <ac:picMk id="5" creationId="{9223F7A4-4E34-4687-AF23-0306074ED6D1}"/>
          </ac:picMkLst>
        </pc:picChg>
      </pc:sldChg>
      <pc:sldChg chg="addSp delSp modSp new mod addAnim delAnim modAnim">
        <pc:chgData name="Esteban Gongora Bernoske" userId="e4fc51de-b914-440f-9d7d-f317fa385d52" providerId="ADAL" clId="{F407F21C-E7AE-4AB9-9227-D39509CD6714}" dt="2022-09-26T21:52:02.312" v="4004" actId="14100"/>
        <pc:sldMkLst>
          <pc:docMk/>
          <pc:sldMk cId="1608330726" sldId="260"/>
        </pc:sldMkLst>
        <pc:spChg chg="mod">
          <ac:chgData name="Esteban Gongora Bernoske" userId="e4fc51de-b914-440f-9d7d-f317fa385d52" providerId="ADAL" clId="{F407F21C-E7AE-4AB9-9227-D39509CD6714}" dt="2022-09-21T15:08:17.330" v="1426" actId="1035"/>
          <ac:spMkLst>
            <pc:docMk/>
            <pc:sldMk cId="1608330726" sldId="260"/>
            <ac:spMk id="2" creationId="{E347975A-80D4-48C8-8C2E-2A74EA82F55D}"/>
          </ac:spMkLst>
        </pc:spChg>
        <pc:spChg chg="mod ord">
          <ac:chgData name="Esteban Gongora Bernoske" userId="e4fc51de-b914-440f-9d7d-f317fa385d52" providerId="ADAL" clId="{F407F21C-E7AE-4AB9-9227-D39509CD6714}" dt="2022-09-26T21:41:29.268" v="3878" actId="20577"/>
          <ac:spMkLst>
            <pc:docMk/>
            <pc:sldMk cId="1608330726" sldId="260"/>
            <ac:spMk id="3" creationId="{CBB2D3DF-ECA4-48C6-BAEC-4786CE7697F9}"/>
          </ac:spMkLst>
        </pc:spChg>
        <pc:spChg chg="add mod ord topLvl">
          <ac:chgData name="Esteban Gongora Bernoske" userId="e4fc51de-b914-440f-9d7d-f317fa385d52" providerId="ADAL" clId="{F407F21C-E7AE-4AB9-9227-D39509CD6714}" dt="2022-09-26T21:36:40.056" v="3799" actId="164"/>
          <ac:spMkLst>
            <pc:docMk/>
            <pc:sldMk cId="1608330726" sldId="260"/>
            <ac:spMk id="12" creationId="{03F448D9-3ED2-4435-BD6D-0026E0D70BF8}"/>
          </ac:spMkLst>
        </pc:spChg>
        <pc:spChg chg="add del mod">
          <ac:chgData name="Esteban Gongora Bernoske" userId="e4fc51de-b914-440f-9d7d-f317fa385d52" providerId="ADAL" clId="{F407F21C-E7AE-4AB9-9227-D39509CD6714}" dt="2022-09-21T15:07:40.424" v="1411" actId="478"/>
          <ac:spMkLst>
            <pc:docMk/>
            <pc:sldMk cId="1608330726" sldId="260"/>
            <ac:spMk id="12" creationId="{37C0FA97-B8A5-4900-8039-B22AF3F932A1}"/>
          </ac:spMkLst>
        </pc:spChg>
        <pc:spChg chg="add del mod">
          <ac:chgData name="Esteban Gongora Bernoske" userId="e4fc51de-b914-440f-9d7d-f317fa385d52" providerId="ADAL" clId="{F407F21C-E7AE-4AB9-9227-D39509CD6714}" dt="2022-09-21T15:16:46.453" v="1648"/>
          <ac:spMkLst>
            <pc:docMk/>
            <pc:sldMk cId="1608330726" sldId="260"/>
            <ac:spMk id="16" creationId="{9722154C-99E1-4F95-85AD-4A7509EE4717}"/>
          </ac:spMkLst>
        </pc:spChg>
        <pc:spChg chg="add del mod topLvl">
          <ac:chgData name="Esteban Gongora Bernoske" userId="e4fc51de-b914-440f-9d7d-f317fa385d52" providerId="ADAL" clId="{F407F21C-E7AE-4AB9-9227-D39509CD6714}" dt="2022-09-26T21:35:23.256" v="3783" actId="478"/>
          <ac:spMkLst>
            <pc:docMk/>
            <pc:sldMk cId="1608330726" sldId="260"/>
            <ac:spMk id="16" creationId="{E8169829-59D3-4996-A0B6-B5867019529F}"/>
          </ac:spMkLst>
        </pc:spChg>
        <pc:spChg chg="del">
          <ac:chgData name="Esteban Gongora Bernoske" userId="e4fc51de-b914-440f-9d7d-f317fa385d52" providerId="ADAL" clId="{F407F21C-E7AE-4AB9-9227-D39509CD6714}" dt="2022-09-21T15:19:52.058" v="1685" actId="478"/>
          <ac:spMkLst>
            <pc:docMk/>
            <pc:sldMk cId="1608330726" sldId="260"/>
            <ac:spMk id="17" creationId="{E4828F78-5AC2-4E6D-990E-CF73BA9A396B}"/>
          </ac:spMkLst>
        </pc:spChg>
        <pc:spChg chg="add del mod">
          <ac:chgData name="Esteban Gongora Bernoske" userId="e4fc51de-b914-440f-9d7d-f317fa385d52" providerId="ADAL" clId="{F407F21C-E7AE-4AB9-9227-D39509CD6714}" dt="2022-09-21T15:20:21.560" v="1711" actId="478"/>
          <ac:spMkLst>
            <pc:docMk/>
            <pc:sldMk cId="1608330726" sldId="260"/>
            <ac:spMk id="18" creationId="{10806CEC-1363-45DB-B6A1-2B4BB0A3F3EC}"/>
          </ac:spMkLst>
        </pc:spChg>
        <pc:spChg chg="add mod">
          <ac:chgData name="Esteban Gongora Bernoske" userId="e4fc51de-b914-440f-9d7d-f317fa385d52" providerId="ADAL" clId="{F407F21C-E7AE-4AB9-9227-D39509CD6714}" dt="2022-09-26T21:35:19.269" v="3782" actId="165"/>
          <ac:spMkLst>
            <pc:docMk/>
            <pc:sldMk cId="1608330726" sldId="260"/>
            <ac:spMk id="18" creationId="{90440C17-2BB5-44CC-ABAE-11D3E748CCD5}"/>
          </ac:spMkLst>
        </pc:spChg>
        <pc:spChg chg="add mod">
          <ac:chgData name="Esteban Gongora Bernoske" userId="e4fc51de-b914-440f-9d7d-f317fa385d52" providerId="ADAL" clId="{F407F21C-E7AE-4AB9-9227-D39509CD6714}" dt="2022-09-26T21:35:19.269" v="3782" actId="165"/>
          <ac:spMkLst>
            <pc:docMk/>
            <pc:sldMk cId="1608330726" sldId="260"/>
            <ac:spMk id="19" creationId="{7BFF0B4A-864A-4663-855F-BE466A8D09D3}"/>
          </ac:spMkLst>
        </pc:spChg>
        <pc:spChg chg="add del mod">
          <ac:chgData name="Esteban Gongora Bernoske" userId="e4fc51de-b914-440f-9d7d-f317fa385d52" providerId="ADAL" clId="{F407F21C-E7AE-4AB9-9227-D39509CD6714}" dt="2022-09-21T15:30:05.754" v="1910" actId="478"/>
          <ac:spMkLst>
            <pc:docMk/>
            <pc:sldMk cId="1608330726" sldId="260"/>
            <ac:spMk id="19" creationId="{FF63798C-2D6B-4ED8-88EF-32345678EFE1}"/>
          </ac:spMkLst>
        </pc:spChg>
        <pc:spChg chg="add mod">
          <ac:chgData name="Esteban Gongora Bernoske" userId="e4fc51de-b914-440f-9d7d-f317fa385d52" providerId="ADAL" clId="{F407F21C-E7AE-4AB9-9227-D39509CD6714}" dt="2022-09-26T21:35:19.269" v="3782" actId="165"/>
          <ac:spMkLst>
            <pc:docMk/>
            <pc:sldMk cId="1608330726" sldId="260"/>
            <ac:spMk id="20" creationId="{04C092C6-2A04-4038-9FF0-D26FE1991B0B}"/>
          </ac:spMkLst>
        </pc:spChg>
        <pc:spChg chg="add del mod">
          <ac:chgData name="Esteban Gongora Bernoske" userId="e4fc51de-b914-440f-9d7d-f317fa385d52" providerId="ADAL" clId="{F407F21C-E7AE-4AB9-9227-D39509CD6714}" dt="2022-09-21T15:30:22.095" v="1916" actId="478"/>
          <ac:spMkLst>
            <pc:docMk/>
            <pc:sldMk cId="1608330726" sldId="260"/>
            <ac:spMk id="20" creationId="{7AC185F3-EA9E-4C4C-A8E7-8B31807ACBCE}"/>
          </ac:spMkLst>
        </pc:spChg>
        <pc:spChg chg="add del mod">
          <ac:chgData name="Esteban Gongora Bernoske" userId="e4fc51de-b914-440f-9d7d-f317fa385d52" providerId="ADAL" clId="{F407F21C-E7AE-4AB9-9227-D39509CD6714}" dt="2022-09-26T21:43:05.985" v="3949" actId="478"/>
          <ac:spMkLst>
            <pc:docMk/>
            <pc:sldMk cId="1608330726" sldId="260"/>
            <ac:spMk id="21" creationId="{A258E839-8EF4-4DF4-9DD9-66FD32592180}"/>
          </ac:spMkLst>
        </pc:spChg>
        <pc:spChg chg="add mod">
          <ac:chgData name="Esteban Gongora Bernoske" userId="e4fc51de-b914-440f-9d7d-f317fa385d52" providerId="ADAL" clId="{F407F21C-E7AE-4AB9-9227-D39509CD6714}" dt="2022-09-26T21:35:19.269" v="3782" actId="165"/>
          <ac:spMkLst>
            <pc:docMk/>
            <pc:sldMk cId="1608330726" sldId="260"/>
            <ac:spMk id="22" creationId="{E918BB07-5CD7-40C3-AC15-36A5018D4C5C}"/>
          </ac:spMkLst>
        </pc:spChg>
        <pc:spChg chg="add mod">
          <ac:chgData name="Esteban Gongora Bernoske" userId="e4fc51de-b914-440f-9d7d-f317fa385d52" providerId="ADAL" clId="{F407F21C-E7AE-4AB9-9227-D39509CD6714}" dt="2022-09-26T21:36:40.056" v="3799" actId="164"/>
          <ac:spMkLst>
            <pc:docMk/>
            <pc:sldMk cId="1608330726" sldId="260"/>
            <ac:spMk id="26" creationId="{12D54BC2-0192-45C8-89D2-515D33E6BF04}"/>
          </ac:spMkLst>
        </pc:spChg>
        <pc:spChg chg="add mod">
          <ac:chgData name="Esteban Gongora Bernoske" userId="e4fc51de-b914-440f-9d7d-f317fa385d52" providerId="ADAL" clId="{F407F21C-E7AE-4AB9-9227-D39509CD6714}" dt="2022-09-26T21:36:40.056" v="3799" actId="164"/>
          <ac:spMkLst>
            <pc:docMk/>
            <pc:sldMk cId="1608330726" sldId="260"/>
            <ac:spMk id="27" creationId="{AFDF6E12-78CE-4233-AC19-86C910382C26}"/>
          </ac:spMkLst>
        </pc:spChg>
        <pc:spChg chg="add mod">
          <ac:chgData name="Esteban Gongora Bernoske" userId="e4fc51de-b914-440f-9d7d-f317fa385d52" providerId="ADAL" clId="{F407F21C-E7AE-4AB9-9227-D39509CD6714}" dt="2022-09-26T21:36:40.056" v="3799" actId="164"/>
          <ac:spMkLst>
            <pc:docMk/>
            <pc:sldMk cId="1608330726" sldId="260"/>
            <ac:spMk id="28" creationId="{D4CF23C6-38DE-41E7-B240-8EF54BD50236}"/>
          </ac:spMkLst>
        </pc:spChg>
        <pc:spChg chg="add del mod">
          <ac:chgData name="Esteban Gongora Bernoske" userId="e4fc51de-b914-440f-9d7d-f317fa385d52" providerId="ADAL" clId="{F407F21C-E7AE-4AB9-9227-D39509CD6714}" dt="2022-09-26T21:36:13.717" v="3795"/>
          <ac:spMkLst>
            <pc:docMk/>
            <pc:sldMk cId="1608330726" sldId="260"/>
            <ac:spMk id="29" creationId="{6154F0A5-8593-4858-93A2-88EB916AE0B8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0" creationId="{FB8FF67A-0A74-443F-8FA3-1AC55F82E5E3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1" creationId="{88CF5A6D-20AC-48F3-8EF1-6C9FBE3D1289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2" creationId="{C32539EC-9D1A-4E42-815E-5A1823762FDB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3" creationId="{C6A42E2F-4DE8-4D76-AFA0-54B1C3247EF9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5" creationId="{715A294C-39EF-4128-9A9A-7A5E48BEC542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6" creationId="{19E074B4-54E2-4F45-882F-1EB1A535EA3D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7" creationId="{47EF9A7A-4768-4A92-AD12-9CCCCCCB4EA5}"/>
          </ac:spMkLst>
        </pc:spChg>
        <pc:spChg chg="add mod">
          <ac:chgData name="Esteban Gongora Bernoske" userId="e4fc51de-b914-440f-9d7d-f317fa385d52" providerId="ADAL" clId="{F407F21C-E7AE-4AB9-9227-D39509CD6714}" dt="2022-09-26T21:38:02.105" v="3812" actId="164"/>
          <ac:spMkLst>
            <pc:docMk/>
            <pc:sldMk cId="1608330726" sldId="260"/>
            <ac:spMk id="38" creationId="{03F14DA0-73F6-48DB-AAF8-DCDA90102D49}"/>
          </ac:spMkLst>
        </pc:spChg>
        <pc:spChg chg="add mod">
          <ac:chgData name="Esteban Gongora Bernoske" userId="e4fc51de-b914-440f-9d7d-f317fa385d52" providerId="ADAL" clId="{F407F21C-E7AE-4AB9-9227-D39509CD6714}" dt="2022-09-26T21:43:06.516" v="3950"/>
          <ac:spMkLst>
            <pc:docMk/>
            <pc:sldMk cId="1608330726" sldId="260"/>
            <ac:spMk id="41" creationId="{B267D59E-5C5A-4729-841B-B8BD1F1B12D9}"/>
          </ac:spMkLst>
        </pc:spChg>
        <pc:spChg chg="add mod">
          <ac:chgData name="Esteban Gongora Bernoske" userId="e4fc51de-b914-440f-9d7d-f317fa385d52" providerId="ADAL" clId="{F407F21C-E7AE-4AB9-9227-D39509CD6714}" dt="2022-09-26T21:45:51.636" v="3976" actId="1582"/>
          <ac:spMkLst>
            <pc:docMk/>
            <pc:sldMk cId="1608330726" sldId="260"/>
            <ac:spMk id="42" creationId="{318D6926-25AE-4C35-9873-86802A111A3B}"/>
          </ac:spMkLst>
        </pc:spChg>
        <pc:spChg chg="add mod">
          <ac:chgData name="Esteban Gongora Bernoske" userId="e4fc51de-b914-440f-9d7d-f317fa385d52" providerId="ADAL" clId="{F407F21C-E7AE-4AB9-9227-D39509CD6714}" dt="2022-09-26T21:46:16.621" v="3982" actId="1036"/>
          <ac:spMkLst>
            <pc:docMk/>
            <pc:sldMk cId="1608330726" sldId="260"/>
            <ac:spMk id="43" creationId="{C8947F8E-7E21-407F-87FF-AE5CF95AE3BC}"/>
          </ac:spMkLst>
        </pc:spChg>
        <pc:spChg chg="add mod">
          <ac:chgData name="Esteban Gongora Bernoske" userId="e4fc51de-b914-440f-9d7d-f317fa385d52" providerId="ADAL" clId="{F407F21C-E7AE-4AB9-9227-D39509CD6714}" dt="2022-09-26T21:49:15.815" v="3997" actId="14100"/>
          <ac:spMkLst>
            <pc:docMk/>
            <pc:sldMk cId="1608330726" sldId="260"/>
            <ac:spMk id="44" creationId="{17B8D086-E93D-4177-887B-9641A8C0D5F9}"/>
          </ac:spMkLst>
        </pc:spChg>
        <pc:spChg chg="add mod">
          <ac:chgData name="Esteban Gongora Bernoske" userId="e4fc51de-b914-440f-9d7d-f317fa385d52" providerId="ADAL" clId="{F407F21C-E7AE-4AB9-9227-D39509CD6714}" dt="2022-09-26T21:52:02.312" v="4004" actId="14100"/>
          <ac:spMkLst>
            <pc:docMk/>
            <pc:sldMk cId="1608330726" sldId="260"/>
            <ac:spMk id="45" creationId="{20ACB4F5-98FE-4199-AA03-3A00005C9C6F}"/>
          </ac:spMkLst>
        </pc:spChg>
        <pc:grpChg chg="add mod ord">
          <ac:chgData name="Esteban Gongora Bernoske" userId="e4fc51de-b914-440f-9d7d-f317fa385d52" providerId="ADAL" clId="{F407F21C-E7AE-4AB9-9227-D39509CD6714}" dt="2022-09-26T21:42:23.153" v="3922" actId="1036"/>
          <ac:grpSpMkLst>
            <pc:docMk/>
            <pc:sldMk cId="1608330726" sldId="260"/>
            <ac:grpSpMk id="4" creationId="{6C168F65-8BFD-429C-B23C-82555E26C76A}"/>
          </ac:grpSpMkLst>
        </pc:grpChg>
        <pc:grpChg chg="add del mod">
          <ac:chgData name="Esteban Gongora Bernoske" userId="e4fc51de-b914-440f-9d7d-f317fa385d52" providerId="ADAL" clId="{F407F21C-E7AE-4AB9-9227-D39509CD6714}" dt="2022-09-26T21:42:58.640" v="3948" actId="1035"/>
          <ac:grpSpMkLst>
            <pc:docMk/>
            <pc:sldMk cId="1608330726" sldId="260"/>
            <ac:grpSpMk id="6" creationId="{5D4075D5-9156-4542-87CF-47A4E9F7DE77}"/>
          </ac:grpSpMkLst>
        </pc:grpChg>
        <pc:grpChg chg="add mod">
          <ac:chgData name="Esteban Gongora Bernoske" userId="e4fc51de-b914-440f-9d7d-f317fa385d52" providerId="ADAL" clId="{F407F21C-E7AE-4AB9-9227-D39509CD6714}" dt="2022-09-26T21:41:39.844" v="3890" actId="1035"/>
          <ac:grpSpMkLst>
            <pc:docMk/>
            <pc:sldMk cId="1608330726" sldId="260"/>
            <ac:grpSpMk id="8" creationId="{6686056E-5189-435E-BB93-4DA906F0DA18}"/>
          </ac:grpSpMkLst>
        </pc:grpChg>
        <pc:grpChg chg="add del mod topLvl">
          <ac:chgData name="Esteban Gongora Bernoske" userId="e4fc51de-b914-440f-9d7d-f317fa385d52" providerId="ADAL" clId="{F407F21C-E7AE-4AB9-9227-D39509CD6714}" dt="2022-09-26T21:35:23.256" v="3783" actId="478"/>
          <ac:grpSpMkLst>
            <pc:docMk/>
            <pc:sldMk cId="1608330726" sldId="260"/>
            <ac:grpSpMk id="17" creationId="{9B903B1B-F5B4-44E2-AAE7-28BBCC346D74}"/>
          </ac:grpSpMkLst>
        </pc:grpChg>
        <pc:grpChg chg="add del mod topLvl">
          <ac:chgData name="Esteban Gongora Bernoske" userId="e4fc51de-b914-440f-9d7d-f317fa385d52" providerId="ADAL" clId="{F407F21C-E7AE-4AB9-9227-D39509CD6714}" dt="2022-09-26T21:36:00.286" v="3792" actId="478"/>
          <ac:grpSpMkLst>
            <pc:docMk/>
            <pc:sldMk cId="1608330726" sldId="260"/>
            <ac:grpSpMk id="23" creationId="{B7532833-C5AB-4844-805F-2A1BE6419F8C}"/>
          </ac:grpSpMkLst>
        </pc:grpChg>
        <pc:grpChg chg="add del mod topLvl">
          <ac:chgData name="Esteban Gongora Bernoske" userId="e4fc51de-b914-440f-9d7d-f317fa385d52" providerId="ADAL" clId="{F407F21C-E7AE-4AB9-9227-D39509CD6714}" dt="2022-09-26T21:36:02.046" v="3793" actId="478"/>
          <ac:grpSpMkLst>
            <pc:docMk/>
            <pc:sldMk cId="1608330726" sldId="260"/>
            <ac:grpSpMk id="24" creationId="{757A8D4C-D056-4342-9562-30A30916E23A}"/>
          </ac:grpSpMkLst>
        </pc:grpChg>
        <pc:grpChg chg="add del mod">
          <ac:chgData name="Esteban Gongora Bernoske" userId="e4fc51de-b914-440f-9d7d-f317fa385d52" providerId="ADAL" clId="{F407F21C-E7AE-4AB9-9227-D39509CD6714}" dt="2022-09-26T21:35:19.269" v="3782" actId="165"/>
          <ac:grpSpMkLst>
            <pc:docMk/>
            <pc:sldMk cId="1608330726" sldId="260"/>
            <ac:grpSpMk id="25" creationId="{4C0E200A-9EED-4593-A662-DE1F35A1C63F}"/>
          </ac:grpSpMkLst>
        </pc:grpChg>
        <pc:grpChg chg="add mod">
          <ac:chgData name="Esteban Gongora Bernoske" userId="e4fc51de-b914-440f-9d7d-f317fa385d52" providerId="ADAL" clId="{F407F21C-E7AE-4AB9-9227-D39509CD6714}" dt="2022-09-26T21:38:53.391" v="3816" actId="164"/>
          <ac:grpSpMkLst>
            <pc:docMk/>
            <pc:sldMk cId="1608330726" sldId="260"/>
            <ac:grpSpMk id="34" creationId="{7927CBE4-3A2E-4D92-BA8A-05AF57EBE160}"/>
          </ac:grpSpMkLst>
        </pc:grpChg>
        <pc:grpChg chg="add mod">
          <ac:chgData name="Esteban Gongora Bernoske" userId="e4fc51de-b914-440f-9d7d-f317fa385d52" providerId="ADAL" clId="{F407F21C-E7AE-4AB9-9227-D39509CD6714}" dt="2022-09-26T21:38:53.391" v="3816" actId="164"/>
          <ac:grpSpMkLst>
            <pc:docMk/>
            <pc:sldMk cId="1608330726" sldId="260"/>
            <ac:grpSpMk id="39" creationId="{5CBBE189-A14D-4C92-97F7-9EA8FB112BAB}"/>
          </ac:grpSpMkLst>
        </pc:grpChg>
        <pc:grpChg chg="add mod">
          <ac:chgData name="Esteban Gongora Bernoske" userId="e4fc51de-b914-440f-9d7d-f317fa385d52" providerId="ADAL" clId="{F407F21C-E7AE-4AB9-9227-D39509CD6714}" dt="2022-09-26T21:38:53.391" v="3816" actId="164"/>
          <ac:grpSpMkLst>
            <pc:docMk/>
            <pc:sldMk cId="1608330726" sldId="260"/>
            <ac:grpSpMk id="40" creationId="{B8565473-B5E6-42DD-8335-EA9DABAF4B3A}"/>
          </ac:grpSpMkLst>
        </pc:grpChg>
        <pc:picChg chg="add mod modCrop">
          <ac:chgData name="Esteban Gongora Bernoske" userId="e4fc51de-b914-440f-9d7d-f317fa385d52" providerId="ADAL" clId="{F407F21C-E7AE-4AB9-9227-D39509CD6714}" dt="2022-09-20T19:00:29.736" v="1182" actId="164"/>
          <ac:picMkLst>
            <pc:docMk/>
            <pc:sldMk cId="1608330726" sldId="260"/>
            <ac:picMk id="5" creationId="{DD926D5E-5F34-4166-98B9-6B315AFABE65}"/>
          </ac:picMkLst>
        </pc:picChg>
        <pc:picChg chg="add mod modCrop">
          <ac:chgData name="Esteban Gongora Bernoske" userId="e4fc51de-b914-440f-9d7d-f317fa385d52" providerId="ADAL" clId="{F407F21C-E7AE-4AB9-9227-D39509CD6714}" dt="2022-09-20T19:00:29.736" v="1182" actId="164"/>
          <ac:picMkLst>
            <pc:docMk/>
            <pc:sldMk cId="1608330726" sldId="260"/>
            <ac:picMk id="7" creationId="{B6673291-7E2A-4709-8A70-C67EC25FD02E}"/>
          </ac:picMkLst>
        </pc:picChg>
        <pc:picChg chg="add mod ord modCrop">
          <ac:chgData name="Esteban Gongora Bernoske" userId="e4fc51de-b914-440f-9d7d-f317fa385d52" providerId="ADAL" clId="{F407F21C-E7AE-4AB9-9227-D39509CD6714}" dt="2022-09-26T21:48:36.377" v="3993" actId="167"/>
          <ac:picMkLst>
            <pc:docMk/>
            <pc:sldMk cId="1608330726" sldId="260"/>
            <ac:picMk id="9" creationId="{DC91FA2B-8A7B-411B-8C3B-4F990ED52F40}"/>
          </ac:picMkLst>
        </pc:picChg>
        <pc:picChg chg="add mod">
          <ac:chgData name="Esteban Gongora Bernoske" userId="e4fc51de-b914-440f-9d7d-f317fa385d52" providerId="ADAL" clId="{F407F21C-E7AE-4AB9-9227-D39509CD6714}" dt="2022-09-21T15:06:00.226" v="1377" actId="164"/>
          <ac:picMkLst>
            <pc:docMk/>
            <pc:sldMk cId="1608330726" sldId="260"/>
            <ac:picMk id="10" creationId="{42AAA264-0686-4436-BA5B-1659F3C4746A}"/>
          </ac:picMkLst>
        </pc:picChg>
        <pc:picChg chg="add mod modCrop">
          <ac:chgData name="Esteban Gongora Bernoske" userId="e4fc51de-b914-440f-9d7d-f317fa385d52" providerId="ADAL" clId="{F407F21C-E7AE-4AB9-9227-D39509CD6714}" dt="2022-09-21T15:06:00.226" v="1377" actId="164"/>
          <ac:picMkLst>
            <pc:docMk/>
            <pc:sldMk cId="1608330726" sldId="260"/>
            <ac:picMk id="11" creationId="{A693085D-F24A-4753-BBDD-797AC6610E76}"/>
          </ac:picMkLst>
        </pc:picChg>
        <pc:picChg chg="add mod modCrop">
          <ac:chgData name="Esteban Gongora Bernoske" userId="e4fc51de-b914-440f-9d7d-f317fa385d52" providerId="ADAL" clId="{F407F21C-E7AE-4AB9-9227-D39509CD6714}" dt="2022-09-21T15:11:21.217" v="1503" actId="164"/>
          <ac:picMkLst>
            <pc:docMk/>
            <pc:sldMk cId="1608330726" sldId="260"/>
            <ac:picMk id="13" creationId="{6BFB2266-336A-48F4-A60F-87D0D7394086}"/>
          </ac:picMkLst>
        </pc:picChg>
        <pc:picChg chg="add mod">
          <ac:chgData name="Esteban Gongora Bernoske" userId="e4fc51de-b914-440f-9d7d-f317fa385d52" providerId="ADAL" clId="{F407F21C-E7AE-4AB9-9227-D39509CD6714}" dt="2022-09-21T15:11:21.217" v="1503" actId="164"/>
          <ac:picMkLst>
            <pc:docMk/>
            <pc:sldMk cId="1608330726" sldId="260"/>
            <ac:picMk id="14" creationId="{0DBC4F48-F7F2-42D4-88E5-9864FB8E054A}"/>
          </ac:picMkLst>
        </pc:picChg>
        <pc:picChg chg="add del mod ord modCrop">
          <ac:chgData name="Esteban Gongora Bernoske" userId="e4fc51de-b914-440f-9d7d-f317fa385d52" providerId="ADAL" clId="{F407F21C-E7AE-4AB9-9227-D39509CD6714}" dt="2022-09-26T21:43:48.058" v="3969" actId="1036"/>
          <ac:picMkLst>
            <pc:docMk/>
            <pc:sldMk cId="1608330726" sldId="260"/>
            <ac:picMk id="15" creationId="{A5AA6B3F-C1E8-44C4-A97B-A1076330571D}"/>
          </ac:picMkLst>
        </pc:picChg>
      </pc:sldChg>
      <pc:sldChg chg="addSp delSp modSp new mod modAnim">
        <pc:chgData name="Esteban Gongora Bernoske" userId="e4fc51de-b914-440f-9d7d-f317fa385d52" providerId="ADAL" clId="{F407F21C-E7AE-4AB9-9227-D39509CD6714}" dt="2022-09-30T20:43:46.851" v="4917" actId="20577"/>
        <pc:sldMkLst>
          <pc:docMk/>
          <pc:sldMk cId="3066333074" sldId="261"/>
        </pc:sldMkLst>
        <pc:spChg chg="del mod">
          <ac:chgData name="Esteban Gongora Bernoske" userId="e4fc51de-b914-440f-9d7d-f317fa385d52" providerId="ADAL" clId="{F407F21C-E7AE-4AB9-9227-D39509CD6714}" dt="2022-09-21T15:22:07.922" v="1731" actId="478"/>
          <ac:spMkLst>
            <pc:docMk/>
            <pc:sldMk cId="3066333074" sldId="261"/>
            <ac:spMk id="2" creationId="{93795CBA-B6DB-4CAE-9B43-A293CFDC41B4}"/>
          </ac:spMkLst>
        </pc:spChg>
        <pc:spChg chg="mod">
          <ac:chgData name="Esteban Gongora Bernoske" userId="e4fc51de-b914-440f-9d7d-f317fa385d52" providerId="ADAL" clId="{F407F21C-E7AE-4AB9-9227-D39509CD6714}" dt="2022-09-30T20:43:46.851" v="4917" actId="20577"/>
          <ac:spMkLst>
            <pc:docMk/>
            <pc:sldMk cId="3066333074" sldId="261"/>
            <ac:spMk id="3" creationId="{9A664DAA-402D-40CC-B20D-5A113BC90299}"/>
          </ac:spMkLst>
        </pc:spChg>
        <pc:spChg chg="del">
          <ac:chgData name="Esteban Gongora Bernoske" userId="e4fc51de-b914-440f-9d7d-f317fa385d52" providerId="ADAL" clId="{F407F21C-E7AE-4AB9-9227-D39509CD6714}" dt="2022-09-21T15:25:50.023" v="1788" actId="478"/>
          <ac:spMkLst>
            <pc:docMk/>
            <pc:sldMk cId="3066333074" sldId="261"/>
            <ac:spMk id="4" creationId="{043F52A6-13CE-48E2-9033-672E3F119F27}"/>
          </ac:spMkLst>
        </pc:spChg>
        <pc:spChg chg="add del mod">
          <ac:chgData name="Esteban Gongora Bernoske" userId="e4fc51de-b914-440f-9d7d-f317fa385d52" providerId="ADAL" clId="{F407F21C-E7AE-4AB9-9227-D39509CD6714}" dt="2022-09-21T15:22:40.514" v="1736" actId="478"/>
          <ac:spMkLst>
            <pc:docMk/>
            <pc:sldMk cId="3066333074" sldId="261"/>
            <ac:spMk id="6" creationId="{788D132D-918F-42BA-8312-4FDB43F68B1D}"/>
          </ac:spMkLst>
        </pc:spChg>
        <pc:spChg chg="add mod">
          <ac:chgData name="Esteban Gongora Bernoske" userId="e4fc51de-b914-440f-9d7d-f317fa385d52" providerId="ADAL" clId="{F407F21C-E7AE-4AB9-9227-D39509CD6714}" dt="2022-09-21T15:37:00.553" v="2113" actId="20577"/>
          <ac:spMkLst>
            <pc:docMk/>
            <pc:sldMk cId="3066333074" sldId="261"/>
            <ac:spMk id="9" creationId="{D52501D2-12ED-4E0A-BDEF-B67B18781074}"/>
          </ac:spMkLst>
        </pc:spChg>
        <pc:spChg chg="add del mod">
          <ac:chgData name="Esteban Gongora Bernoske" userId="e4fc51de-b914-440f-9d7d-f317fa385d52" providerId="ADAL" clId="{F407F21C-E7AE-4AB9-9227-D39509CD6714}" dt="2022-09-21T15:30:02.047" v="1908" actId="478"/>
          <ac:spMkLst>
            <pc:docMk/>
            <pc:sldMk cId="3066333074" sldId="261"/>
            <ac:spMk id="10" creationId="{EED68E5F-ECF5-451E-8F72-BC327AEE08EA}"/>
          </ac:spMkLst>
        </pc:spChg>
        <pc:spChg chg="add del mod">
          <ac:chgData name="Esteban Gongora Bernoske" userId="e4fc51de-b914-440f-9d7d-f317fa385d52" providerId="ADAL" clId="{F407F21C-E7AE-4AB9-9227-D39509CD6714}" dt="2022-09-21T15:27:23.894" v="1837"/>
          <ac:spMkLst>
            <pc:docMk/>
            <pc:sldMk cId="3066333074" sldId="261"/>
            <ac:spMk id="11" creationId="{AF146F6E-8EE9-425A-909A-397B58ACD6FB}"/>
          </ac:spMkLst>
        </pc:spChg>
        <pc:spChg chg="add del mod">
          <ac:chgData name="Esteban Gongora Bernoske" userId="e4fc51de-b914-440f-9d7d-f317fa385d52" providerId="ADAL" clId="{F407F21C-E7AE-4AB9-9227-D39509CD6714}" dt="2022-09-21T15:30:26.825" v="1918" actId="478"/>
          <ac:spMkLst>
            <pc:docMk/>
            <pc:sldMk cId="3066333074" sldId="261"/>
            <ac:spMk id="12" creationId="{1FB25B85-DA39-41D3-AC18-75973EDE9CBA}"/>
          </ac:spMkLst>
        </pc:spChg>
        <pc:spChg chg="add mod">
          <ac:chgData name="Esteban Gongora Bernoske" userId="e4fc51de-b914-440f-9d7d-f317fa385d52" providerId="ADAL" clId="{F407F21C-E7AE-4AB9-9227-D39509CD6714}" dt="2022-09-21T15:30:27.411" v="1919"/>
          <ac:spMkLst>
            <pc:docMk/>
            <pc:sldMk cId="3066333074" sldId="261"/>
            <ac:spMk id="13" creationId="{B30BE346-9818-49D9-B768-69837DCF5B9A}"/>
          </ac:spMkLst>
        </pc:spChg>
        <pc:picChg chg="add del mod modCrop">
          <ac:chgData name="Esteban Gongora Bernoske" userId="e4fc51de-b914-440f-9d7d-f317fa385d52" providerId="ADAL" clId="{F407F21C-E7AE-4AB9-9227-D39509CD6714}" dt="2022-09-21T15:31:39.857" v="1926" actId="478"/>
          <ac:picMkLst>
            <pc:docMk/>
            <pc:sldMk cId="3066333074" sldId="261"/>
            <ac:picMk id="8" creationId="{A2E2420E-4091-4510-BFAE-60CE909C3FF3}"/>
          </ac:picMkLst>
        </pc:picChg>
        <pc:picChg chg="add del mod">
          <ac:chgData name="Esteban Gongora Bernoske" userId="e4fc51de-b914-440f-9d7d-f317fa385d52" providerId="ADAL" clId="{F407F21C-E7AE-4AB9-9227-D39509CD6714}" dt="2022-09-21T15:35:36.017" v="2073" actId="478"/>
          <ac:picMkLst>
            <pc:docMk/>
            <pc:sldMk cId="3066333074" sldId="261"/>
            <ac:picMk id="15" creationId="{D1DE46A4-1A60-4921-96D6-0CF2AF075BC7}"/>
          </ac:picMkLst>
        </pc:picChg>
        <pc:picChg chg="add mod">
          <ac:chgData name="Esteban Gongora Bernoske" userId="e4fc51de-b914-440f-9d7d-f317fa385d52" providerId="ADAL" clId="{F407F21C-E7AE-4AB9-9227-D39509CD6714}" dt="2022-09-21T15:45:53.087" v="2302" actId="1035"/>
          <ac:picMkLst>
            <pc:docMk/>
            <pc:sldMk cId="3066333074" sldId="261"/>
            <ac:picMk id="17" creationId="{7AFCF6A9-523C-4C85-8576-635E83D9B22F}"/>
          </ac:picMkLst>
        </pc:picChg>
      </pc:sldChg>
      <pc:sldChg chg="addSp delSp modSp new del mod">
        <pc:chgData name="Esteban Gongora Bernoske" userId="e4fc51de-b914-440f-9d7d-f317fa385d52" providerId="ADAL" clId="{F407F21C-E7AE-4AB9-9227-D39509CD6714}" dt="2022-09-21T15:37:36.171" v="2121" actId="47"/>
        <pc:sldMkLst>
          <pc:docMk/>
          <pc:sldMk cId="3763892561" sldId="262"/>
        </pc:sldMkLst>
        <pc:spChg chg="del">
          <ac:chgData name="Esteban Gongora Bernoske" userId="e4fc51de-b914-440f-9d7d-f317fa385d52" providerId="ADAL" clId="{F407F21C-E7AE-4AB9-9227-D39509CD6714}" dt="2022-09-21T15:26:01.657" v="1790" actId="478"/>
          <ac:spMkLst>
            <pc:docMk/>
            <pc:sldMk cId="3763892561" sldId="262"/>
            <ac:spMk id="4" creationId="{8818FC91-3597-4CE9-9486-15B980A7D934}"/>
          </ac:spMkLst>
        </pc:spChg>
        <pc:spChg chg="add del mod">
          <ac:chgData name="Esteban Gongora Bernoske" userId="e4fc51de-b914-440f-9d7d-f317fa385d52" providerId="ADAL" clId="{F407F21C-E7AE-4AB9-9227-D39509CD6714}" dt="2022-09-21T15:29:57.962" v="1906" actId="478"/>
          <ac:spMkLst>
            <pc:docMk/>
            <pc:sldMk cId="3763892561" sldId="262"/>
            <ac:spMk id="5" creationId="{BD2F1BD8-1ADE-43EA-B38F-017F88E2D41D}"/>
          </ac:spMkLst>
        </pc:spChg>
        <pc:spChg chg="add del mod">
          <ac:chgData name="Esteban Gongora Bernoske" userId="e4fc51de-b914-440f-9d7d-f317fa385d52" providerId="ADAL" clId="{F407F21C-E7AE-4AB9-9227-D39509CD6714}" dt="2022-09-21T15:30:32.127" v="1920" actId="478"/>
          <ac:spMkLst>
            <pc:docMk/>
            <pc:sldMk cId="3763892561" sldId="262"/>
            <ac:spMk id="6" creationId="{FFEA9A22-9032-4ADC-A678-99E4E9C7A007}"/>
          </ac:spMkLst>
        </pc:spChg>
        <pc:spChg chg="add mod">
          <ac:chgData name="Esteban Gongora Bernoske" userId="e4fc51de-b914-440f-9d7d-f317fa385d52" providerId="ADAL" clId="{F407F21C-E7AE-4AB9-9227-D39509CD6714}" dt="2022-09-21T15:30:32.540" v="1921"/>
          <ac:spMkLst>
            <pc:docMk/>
            <pc:sldMk cId="3763892561" sldId="262"/>
            <ac:spMk id="7" creationId="{55CBCDEE-6869-4E68-84BF-4093C841A93A}"/>
          </ac:spMkLst>
        </pc:spChg>
      </pc:sldChg>
      <pc:sldChg chg="addSp delSp modSp add del mod">
        <pc:chgData name="Esteban Gongora Bernoske" userId="e4fc51de-b914-440f-9d7d-f317fa385d52" providerId="ADAL" clId="{F407F21C-E7AE-4AB9-9227-D39509CD6714}" dt="2022-09-23T18:24:44.942" v="2918" actId="47"/>
        <pc:sldMkLst>
          <pc:docMk/>
          <pc:sldMk cId="3205073151" sldId="263"/>
        </pc:sldMkLst>
        <pc:spChg chg="add del mod">
          <ac:chgData name="Esteban Gongora Bernoske" userId="e4fc51de-b914-440f-9d7d-f317fa385d52" providerId="ADAL" clId="{F407F21C-E7AE-4AB9-9227-D39509CD6714}" dt="2022-09-21T15:30:37.186" v="1922" actId="478"/>
          <ac:spMkLst>
            <pc:docMk/>
            <pc:sldMk cId="3205073151" sldId="263"/>
            <ac:spMk id="3" creationId="{0ED9EB18-B8B7-44F0-9558-FCAB82CC3AFE}"/>
          </ac:spMkLst>
        </pc:spChg>
        <pc:spChg chg="add mod">
          <ac:chgData name="Esteban Gongora Bernoske" userId="e4fc51de-b914-440f-9d7d-f317fa385d52" providerId="ADAL" clId="{F407F21C-E7AE-4AB9-9227-D39509CD6714}" dt="2022-09-21T15:30:37.616" v="1923"/>
          <ac:spMkLst>
            <pc:docMk/>
            <pc:sldMk cId="3205073151" sldId="263"/>
            <ac:spMk id="4" creationId="{00AD6446-B21D-4849-A5A1-D6F70F1BC839}"/>
          </ac:spMkLst>
        </pc:spChg>
        <pc:spChg chg="del mod">
          <ac:chgData name="Esteban Gongora Bernoske" userId="e4fc51de-b914-440f-9d7d-f317fa385d52" providerId="ADAL" clId="{F407F21C-E7AE-4AB9-9227-D39509CD6714}" dt="2022-09-21T15:29:29.455" v="1897" actId="21"/>
          <ac:spMkLst>
            <pc:docMk/>
            <pc:sldMk cId="3205073151" sldId="263"/>
            <ac:spMk id="8" creationId="{4A85167E-1013-4F49-A94E-A520046034E8}"/>
          </ac:spMkLst>
        </pc:spChg>
        <pc:picChg chg="add mod">
          <ac:chgData name="Esteban Gongora Bernoske" userId="e4fc51de-b914-440f-9d7d-f317fa385d52" providerId="ADAL" clId="{F407F21C-E7AE-4AB9-9227-D39509CD6714}" dt="2022-09-23T18:23:50.823" v="2866" actId="1035"/>
          <ac:picMkLst>
            <pc:docMk/>
            <pc:sldMk cId="3205073151" sldId="263"/>
            <ac:picMk id="3" creationId="{0225FB93-BFCD-4904-AF17-F7E8ECFA269A}"/>
          </ac:picMkLst>
        </pc:picChg>
      </pc:sldChg>
      <pc:sldChg chg="addSp delSp modSp add del mod ord">
        <pc:chgData name="Esteban Gongora Bernoske" userId="e4fc51de-b914-440f-9d7d-f317fa385d52" providerId="ADAL" clId="{F407F21C-E7AE-4AB9-9227-D39509CD6714}" dt="2022-09-26T21:29:35.874" v="3774" actId="47"/>
        <pc:sldMkLst>
          <pc:docMk/>
          <pc:sldMk cId="1216967126" sldId="264"/>
        </pc:sldMkLst>
        <pc:spChg chg="add del mod">
          <ac:chgData name="Esteban Gongora Bernoske" userId="e4fc51de-b914-440f-9d7d-f317fa385d52" providerId="ADAL" clId="{F407F21C-E7AE-4AB9-9227-D39509CD6714}" dt="2022-09-21T15:30:40.886" v="1924" actId="478"/>
          <ac:spMkLst>
            <pc:docMk/>
            <pc:sldMk cId="1216967126" sldId="264"/>
            <ac:spMk id="4" creationId="{1FD3AFDD-B5EB-4A6E-94C0-63FD81D0265D}"/>
          </ac:spMkLst>
        </pc:spChg>
        <pc:spChg chg="add mod">
          <ac:chgData name="Esteban Gongora Bernoske" userId="e4fc51de-b914-440f-9d7d-f317fa385d52" providerId="ADAL" clId="{F407F21C-E7AE-4AB9-9227-D39509CD6714}" dt="2022-09-21T15:30:41.343" v="1925"/>
          <ac:spMkLst>
            <pc:docMk/>
            <pc:sldMk cId="1216967126" sldId="264"/>
            <ac:spMk id="5" creationId="{8C01674B-E861-4358-88A4-310417DAD3D1}"/>
          </ac:spMkLst>
        </pc:spChg>
        <pc:spChg chg="del">
          <ac:chgData name="Esteban Gongora Bernoske" userId="e4fc51de-b914-440f-9d7d-f317fa385d52" providerId="ADAL" clId="{F407F21C-E7AE-4AB9-9227-D39509CD6714}" dt="2022-09-21T15:29:32.881" v="1898" actId="478"/>
          <ac:spMkLst>
            <pc:docMk/>
            <pc:sldMk cId="1216967126" sldId="264"/>
            <ac:spMk id="8" creationId="{4A85167E-1013-4F49-A94E-A520046034E8}"/>
          </ac:spMkLst>
        </pc:spChg>
        <pc:picChg chg="add mod">
          <ac:chgData name="Esteban Gongora Bernoske" userId="e4fc51de-b914-440f-9d7d-f317fa385d52" providerId="ADAL" clId="{F407F21C-E7AE-4AB9-9227-D39509CD6714}" dt="2022-09-21T15:47:47.198" v="2357" actId="1036"/>
          <ac:picMkLst>
            <pc:docMk/>
            <pc:sldMk cId="1216967126" sldId="264"/>
            <ac:picMk id="3" creationId="{81D09463-A6D2-491A-8164-19243760D468}"/>
          </ac:picMkLst>
        </pc:picChg>
        <pc:picChg chg="add mod modCrop">
          <ac:chgData name="Esteban Gongora Bernoske" userId="e4fc51de-b914-440f-9d7d-f317fa385d52" providerId="ADAL" clId="{F407F21C-E7AE-4AB9-9227-D39509CD6714}" dt="2022-09-21T15:47:48.924" v="2359" actId="1036"/>
          <ac:picMkLst>
            <pc:docMk/>
            <pc:sldMk cId="1216967126" sldId="264"/>
            <ac:picMk id="6" creationId="{899CC40E-5246-4F07-8DB9-5ECD58466A9E}"/>
          </ac:picMkLst>
        </pc:picChg>
      </pc:sldChg>
      <pc:sldChg chg="add del">
        <pc:chgData name="Esteban Gongora Bernoske" userId="e4fc51de-b914-440f-9d7d-f317fa385d52" providerId="ADAL" clId="{F407F21C-E7AE-4AB9-9227-D39509CD6714}" dt="2022-09-21T15:29:49.344" v="1904" actId="47"/>
        <pc:sldMkLst>
          <pc:docMk/>
          <pc:sldMk cId="1617162633" sldId="265"/>
        </pc:sldMkLst>
      </pc:sldChg>
      <pc:sldChg chg="new del">
        <pc:chgData name="Esteban Gongora Bernoske" userId="e4fc51de-b914-440f-9d7d-f317fa385d52" providerId="ADAL" clId="{F407F21C-E7AE-4AB9-9227-D39509CD6714}" dt="2022-09-21T17:54:24.144" v="2820" actId="47"/>
        <pc:sldMkLst>
          <pc:docMk/>
          <pc:sldMk cId="2221117426" sldId="265"/>
        </pc:sldMkLst>
      </pc:sldChg>
      <pc:sldChg chg="add del">
        <pc:chgData name="Esteban Gongora Bernoske" userId="e4fc51de-b914-440f-9d7d-f317fa385d52" providerId="ADAL" clId="{F407F21C-E7AE-4AB9-9227-D39509CD6714}" dt="2022-09-21T15:29:48.126" v="1903" actId="47"/>
        <pc:sldMkLst>
          <pc:docMk/>
          <pc:sldMk cId="856437708" sldId="266"/>
        </pc:sldMkLst>
      </pc:sldChg>
      <pc:sldChg chg="addSp delSp modSp add mod modAnim">
        <pc:chgData name="Esteban Gongora Bernoske" userId="e4fc51de-b914-440f-9d7d-f317fa385d52" providerId="ADAL" clId="{F407F21C-E7AE-4AB9-9227-D39509CD6714}" dt="2022-09-26T21:57:24.551" v="4121" actId="1037"/>
        <pc:sldMkLst>
          <pc:docMk/>
          <pc:sldMk cId="1435245068" sldId="266"/>
        </pc:sldMkLst>
        <pc:grpChg chg="add mod">
          <ac:chgData name="Esteban Gongora Bernoske" userId="e4fc51de-b914-440f-9d7d-f317fa385d52" providerId="ADAL" clId="{F407F21C-E7AE-4AB9-9227-D39509CD6714}" dt="2022-09-26T21:57:19.666" v="4101" actId="1037"/>
          <ac:grpSpMkLst>
            <pc:docMk/>
            <pc:sldMk cId="1435245068" sldId="266"/>
            <ac:grpSpMk id="2" creationId="{67846A93-F1DF-47F4-9972-02D9C44CA9BC}"/>
          </ac:grpSpMkLst>
        </pc:grpChg>
        <pc:picChg chg="add mod modCrop">
          <ac:chgData name="Esteban Gongora Bernoske" userId="e4fc51de-b914-440f-9d7d-f317fa385d52" providerId="ADAL" clId="{F407F21C-E7AE-4AB9-9227-D39509CD6714}" dt="2022-09-26T20:54:11.094" v="3751" actId="164"/>
          <ac:picMkLst>
            <pc:docMk/>
            <pc:sldMk cId="1435245068" sldId="266"/>
            <ac:picMk id="3" creationId="{08B0388C-E8B3-4389-AEEE-D495FFB7942B}"/>
          </ac:picMkLst>
        </pc:picChg>
        <pc:picChg chg="add del mod">
          <ac:chgData name="Esteban Gongora Bernoske" userId="e4fc51de-b914-440f-9d7d-f317fa385d52" providerId="ADAL" clId="{F407F21C-E7AE-4AB9-9227-D39509CD6714}" dt="2022-09-21T16:35:33.467" v="2408"/>
          <ac:picMkLst>
            <pc:docMk/>
            <pc:sldMk cId="1435245068" sldId="266"/>
            <ac:picMk id="5" creationId="{E5EB5BAF-3BAC-4317-9BBE-01F826984284}"/>
          </ac:picMkLst>
        </pc:picChg>
        <pc:picChg chg="add del mod modCrop">
          <ac:chgData name="Esteban Gongora Bernoske" userId="e4fc51de-b914-440f-9d7d-f317fa385d52" providerId="ADAL" clId="{F407F21C-E7AE-4AB9-9227-D39509CD6714}" dt="2022-09-21T16:35:29.375" v="2401"/>
          <ac:picMkLst>
            <pc:docMk/>
            <pc:sldMk cId="1435245068" sldId="266"/>
            <ac:picMk id="6" creationId="{24280633-90C5-49A2-BD45-9D8FEC1CD34E}"/>
          </ac:picMkLst>
        </pc:picChg>
        <pc:picChg chg="add mod modCrop">
          <ac:chgData name="Esteban Gongora Bernoske" userId="e4fc51de-b914-440f-9d7d-f317fa385d52" providerId="ADAL" clId="{F407F21C-E7AE-4AB9-9227-D39509CD6714}" dt="2022-09-26T20:54:11.094" v="3751" actId="164"/>
          <ac:picMkLst>
            <pc:docMk/>
            <pc:sldMk cId="1435245068" sldId="266"/>
            <ac:picMk id="6" creationId="{C076BA27-15D5-4823-9AFA-2C373C2256E8}"/>
          </ac:picMkLst>
        </pc:picChg>
        <pc:picChg chg="add del mod modCrop">
          <ac:chgData name="Esteban Gongora Bernoske" userId="e4fc51de-b914-440f-9d7d-f317fa385d52" providerId="ADAL" clId="{F407F21C-E7AE-4AB9-9227-D39509CD6714}" dt="2022-09-21T16:35:26.635" v="2393"/>
          <ac:picMkLst>
            <pc:docMk/>
            <pc:sldMk cId="1435245068" sldId="266"/>
            <ac:picMk id="7" creationId="{1292DE68-06D3-49B8-91E8-AE308812AEA9}"/>
          </ac:picMkLst>
        </pc:picChg>
        <pc:picChg chg="add mod modCrop">
          <ac:chgData name="Esteban Gongora Bernoske" userId="e4fc51de-b914-440f-9d7d-f317fa385d52" providerId="ADAL" clId="{F407F21C-E7AE-4AB9-9227-D39509CD6714}" dt="2022-09-26T20:54:11.094" v="3751" actId="164"/>
          <ac:picMkLst>
            <pc:docMk/>
            <pc:sldMk cId="1435245068" sldId="266"/>
            <ac:picMk id="7" creationId="{A81F8D24-3776-4867-B54E-AD3547E39C3E}"/>
          </ac:picMkLst>
        </pc:picChg>
        <pc:picChg chg="add del mod modCrop">
          <ac:chgData name="Esteban Gongora Bernoske" userId="e4fc51de-b914-440f-9d7d-f317fa385d52" providerId="ADAL" clId="{F407F21C-E7AE-4AB9-9227-D39509CD6714}" dt="2022-09-21T16:42:33.032" v="2418" actId="478"/>
          <ac:picMkLst>
            <pc:docMk/>
            <pc:sldMk cId="1435245068" sldId="266"/>
            <ac:picMk id="8" creationId="{038B4A26-2796-4403-8F1D-2084A0903837}"/>
          </ac:picMkLst>
        </pc:picChg>
        <pc:picChg chg="add mod modCrop">
          <ac:chgData name="Esteban Gongora Bernoske" userId="e4fc51de-b914-440f-9d7d-f317fa385d52" providerId="ADAL" clId="{F407F21C-E7AE-4AB9-9227-D39509CD6714}" dt="2022-09-26T20:54:11.094" v="3751" actId="164"/>
          <ac:picMkLst>
            <pc:docMk/>
            <pc:sldMk cId="1435245068" sldId="266"/>
            <ac:picMk id="8" creationId="{A0AC7DA0-6EE2-4593-A76C-0A5AF56FDAAB}"/>
          </ac:picMkLst>
        </pc:picChg>
        <pc:picChg chg="add mod modCrop">
          <ac:chgData name="Esteban Gongora Bernoske" userId="e4fc51de-b914-440f-9d7d-f317fa385d52" providerId="ADAL" clId="{F407F21C-E7AE-4AB9-9227-D39509CD6714}" dt="2022-09-26T21:57:24.551" v="4121" actId="1037"/>
          <ac:picMkLst>
            <pc:docMk/>
            <pc:sldMk cId="1435245068" sldId="266"/>
            <ac:picMk id="10" creationId="{4C672020-29D5-4E42-8742-00C89920E037}"/>
          </ac:picMkLst>
        </pc:picChg>
        <pc:picChg chg="add mod modCrop">
          <ac:chgData name="Esteban Gongora Bernoske" userId="e4fc51de-b914-440f-9d7d-f317fa385d52" providerId="ADAL" clId="{F407F21C-E7AE-4AB9-9227-D39509CD6714}" dt="2022-09-21T16:45:30.856" v="2517" actId="1036"/>
          <ac:picMkLst>
            <pc:docMk/>
            <pc:sldMk cId="1435245068" sldId="266"/>
            <ac:picMk id="12" creationId="{A21196C3-8DAC-4961-B050-95AF7C1E9CF4}"/>
          </ac:picMkLst>
        </pc:picChg>
      </pc:sldChg>
      <pc:sldChg chg="addSp modSp add mod ord">
        <pc:chgData name="Esteban Gongora Bernoske" userId="e4fc51de-b914-440f-9d7d-f317fa385d52" providerId="ADAL" clId="{F407F21C-E7AE-4AB9-9227-D39509CD6714}" dt="2022-09-26T20:56:35.620" v="3773" actId="1035"/>
        <pc:sldMkLst>
          <pc:docMk/>
          <pc:sldMk cId="2779409797" sldId="267"/>
        </pc:sldMkLst>
        <pc:picChg chg="add mod ord">
          <ac:chgData name="Esteban Gongora Bernoske" userId="e4fc51de-b914-440f-9d7d-f317fa385d52" providerId="ADAL" clId="{F407F21C-E7AE-4AB9-9227-D39509CD6714}" dt="2022-09-21T17:00:10.280" v="2598" actId="1037"/>
          <ac:picMkLst>
            <pc:docMk/>
            <pc:sldMk cId="2779409797" sldId="267"/>
            <ac:picMk id="3" creationId="{A12C3D45-C371-4EAB-8E27-77142B53D64C}"/>
          </ac:picMkLst>
        </pc:picChg>
        <pc:picChg chg="add mod">
          <ac:chgData name="Esteban Gongora Bernoske" userId="e4fc51de-b914-440f-9d7d-f317fa385d52" providerId="ADAL" clId="{F407F21C-E7AE-4AB9-9227-D39509CD6714}" dt="2022-09-26T20:56:35.620" v="3773" actId="1035"/>
          <ac:picMkLst>
            <pc:docMk/>
            <pc:sldMk cId="2779409797" sldId="267"/>
            <ac:picMk id="5" creationId="{2A391E03-4A76-4615-BD6F-48BB30805953}"/>
          </ac:picMkLst>
        </pc:picChg>
        <pc:picChg chg="add mod modCrop">
          <ac:chgData name="Esteban Gongora Bernoske" userId="e4fc51de-b914-440f-9d7d-f317fa385d52" providerId="ADAL" clId="{F407F21C-E7AE-4AB9-9227-D39509CD6714}" dt="2022-09-21T17:00:23.377" v="2619" actId="1038"/>
          <ac:picMkLst>
            <pc:docMk/>
            <pc:sldMk cId="2779409797" sldId="267"/>
            <ac:picMk id="6" creationId="{EB4CC9D3-C561-4835-84F0-AE0A83FB4301}"/>
          </ac:picMkLst>
        </pc:picChg>
      </pc:sldChg>
      <pc:sldChg chg="addSp modSp add mod modAnim">
        <pc:chgData name="Esteban Gongora Bernoske" userId="e4fc51de-b914-440f-9d7d-f317fa385d52" providerId="ADAL" clId="{F407F21C-E7AE-4AB9-9227-D39509CD6714}" dt="2022-09-26T21:56:11.051" v="4066"/>
        <pc:sldMkLst>
          <pc:docMk/>
          <pc:sldMk cId="2570248970" sldId="268"/>
        </pc:sldMkLst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" creationId="{38343115-3501-4EB2-8B01-93EA0C91E7BB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3" creationId="{6301335F-A5C4-483C-8121-01FBB9356505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4" creationId="{F0469108-8FB8-43B1-8FB7-E0D60257FCBB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5" creationId="{E6D169F0-36E8-41BD-AFBA-65F05C055325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" creationId="{77CB3BA7-1FD4-4AF3-9685-CA98670DF7A1}"/>
          </ac:spMkLst>
        </pc:spChg>
        <pc:spChg chg="add mod">
          <ac:chgData name="Esteban Gongora Bernoske" userId="e4fc51de-b914-440f-9d7d-f317fa385d52" providerId="ADAL" clId="{F407F21C-E7AE-4AB9-9227-D39509CD6714}" dt="2022-09-21T17:50:54.940" v="2691" actId="1035"/>
          <ac:spMkLst>
            <pc:docMk/>
            <pc:sldMk cId="2570248970" sldId="268"/>
            <ac:spMk id="7" creationId="{33BE31A0-05FB-4FF4-A3E4-385063A6D645}"/>
          </ac:spMkLst>
        </pc:spChg>
        <pc:spChg chg="add mod">
          <ac:chgData name="Esteban Gongora Bernoske" userId="e4fc51de-b914-440f-9d7d-f317fa385d52" providerId="ADAL" clId="{F407F21C-E7AE-4AB9-9227-D39509CD6714}" dt="2022-09-21T17:51:48.384" v="2715" actId="1036"/>
          <ac:spMkLst>
            <pc:docMk/>
            <pc:sldMk cId="2570248970" sldId="268"/>
            <ac:spMk id="9" creationId="{B9B805D2-D822-42BA-A23A-B0B554F32F6A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11" creationId="{F6836E44-C55B-45B0-8477-D543C46AC4D3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12" creationId="{5DC9F5A8-8862-4834-A4FF-EAA878D4EDBD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13" creationId="{C309069E-E709-49FB-9007-6A41DA8B138B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14" creationId="{12E4418A-FF9E-4504-9411-9D8428C7F09A}"/>
          </ac:spMkLst>
        </pc:spChg>
        <pc:spChg chg="mod">
          <ac:chgData name="Esteban Gongora Bernoske" userId="e4fc51de-b914-440f-9d7d-f317fa385d52" providerId="ADAL" clId="{F407F21C-E7AE-4AB9-9227-D39509CD6714}" dt="2022-09-21T17:52:21.773" v="2730" actId="1035"/>
          <ac:spMkLst>
            <pc:docMk/>
            <pc:sldMk cId="2570248970" sldId="268"/>
            <ac:spMk id="15" creationId="{1972BC6D-9786-47A2-B830-A9E0B43F57B0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19" creationId="{F7F0AE66-45E6-4945-B7D0-CC707EFAF696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0" creationId="{6E2CF2C2-ADCE-4F7A-9380-00F002E7AAEC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1" creationId="{C8BC9E0A-2CCF-4461-A138-2FD0A06232DA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2" creationId="{633BD2C9-A814-470C-B0AC-9BCE6FB6BF7A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3" creationId="{C07458C0-241E-4924-805A-2D8F3D9703DD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4" creationId="{BC57EF83-F584-4ED9-9E78-75777D299763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5" creationId="{E145B312-0557-4CBA-89B1-A02429F95FC7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6" creationId="{FEF1DC56-52EF-4C36-88DF-21C1C601B2F2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7" creationId="{D9BA76AC-D817-4004-9A0A-2B2CA82A6CFB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8" creationId="{B131DFC1-418B-4F33-8653-C8E5BCD8B165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29" creationId="{B2CDA6D1-CF47-4CB6-A249-E6A7F3085029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30" creationId="{58C3E4C4-C0C1-486F-BC8C-AD569DC3DB02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32" creationId="{941AAEB7-620E-4F8E-9A67-654B04EFD394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35" creationId="{279F1901-FC71-4030-A3FD-FB52AF6EEB3E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58" creationId="{11533F0E-117E-4557-8360-307CF4CCB476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59" creationId="{717F9534-F016-4217-9FA7-0F17E312D01D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0" creationId="{CC2A53B1-22A2-452A-9CCF-2CDFBD988717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1" creationId="{A6D2C49E-96EB-4EDF-AB9B-E2CF146F937A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2" creationId="{6EBD9B3E-4C07-42C6-A456-A254C19CCCEF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3" creationId="{32EE156C-3697-4FF3-A1B2-B3489CE0B567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4" creationId="{79BE5983-543D-4BC1-9DC3-E552B7574744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5" creationId="{FAC2D8F5-CD19-4F98-92F1-9C2F12BA1695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6" creationId="{1C6439B8-0626-4F61-92C6-03B090374A2A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7" creationId="{21E6695B-464E-40A0-B78C-C1341EEA747C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8" creationId="{540E33A6-601A-492F-B6A6-6D1499C01FE1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69" creationId="{57EC8548-4409-4F04-9D51-85B2881EF360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0" creationId="{B21B784C-ADF7-4B79-BF7E-7B02699FBF38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1" creationId="{363EE623-5B3A-4DBA-A1E9-CD6DFDEF69A7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2" creationId="{7FA8C63A-EAF6-4A85-9A95-4B34281F7115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3" creationId="{A2F80EEC-3C4F-48EB-A2D3-B465FE7C1046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4" creationId="{3813FB7F-3821-4C98-930E-4FEF8D45C26A}"/>
          </ac:spMkLst>
        </pc:spChg>
        <pc:spChg chg="mod">
          <ac:chgData name="Esteban Gongora Bernoske" userId="e4fc51de-b914-440f-9d7d-f317fa385d52" providerId="ADAL" clId="{F407F21C-E7AE-4AB9-9227-D39509CD6714}" dt="2022-09-21T17:52:21.773" v="2730" actId="1035"/>
          <ac:spMkLst>
            <pc:docMk/>
            <pc:sldMk cId="2570248970" sldId="268"/>
            <ac:spMk id="75" creationId="{B582A61C-0F32-4451-9AB3-98FA22B5F016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7" creationId="{87B00AC8-6C5A-4A98-BA46-BF26F6BBD1B6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8" creationId="{E9309CF4-7932-48BE-B9A7-DF8B63A0353A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79" creationId="{29B5A351-3DFB-4C76-B2DC-975A0DA12EE2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80" creationId="{B321C8EF-6FB6-4D05-A829-510AB73897DB}"/>
          </ac:spMkLst>
        </pc:spChg>
        <pc:spChg chg="mod">
          <ac:chgData name="Esteban Gongora Bernoske" userId="e4fc51de-b914-440f-9d7d-f317fa385d52" providerId="ADAL" clId="{F407F21C-E7AE-4AB9-9227-D39509CD6714}" dt="2022-09-21T17:50:15.122" v="2637" actId="1035"/>
          <ac:spMkLst>
            <pc:docMk/>
            <pc:sldMk cId="2570248970" sldId="268"/>
            <ac:spMk id="81" creationId="{88A6D371-B503-4197-BD05-17B8908D5984}"/>
          </ac:spMkLst>
        </pc:spChg>
        <pc:spChg chg="add mod">
          <ac:chgData name="Esteban Gongora Bernoske" userId="e4fc51de-b914-440f-9d7d-f317fa385d52" providerId="ADAL" clId="{F407F21C-E7AE-4AB9-9227-D39509CD6714}" dt="2022-09-21T17:53:20.755" v="2815" actId="1037"/>
          <ac:spMkLst>
            <pc:docMk/>
            <pc:sldMk cId="2570248970" sldId="268"/>
            <ac:spMk id="82" creationId="{5EA41960-105B-42FC-BBA3-D0E2A23C8EA7}"/>
          </ac:spMkLst>
        </pc:spChg>
        <pc:cxnChg chg="mod">
          <ac:chgData name="Esteban Gongora Bernoske" userId="e4fc51de-b914-440f-9d7d-f317fa385d52" providerId="ADAL" clId="{F407F21C-E7AE-4AB9-9227-D39509CD6714}" dt="2022-09-21T17:50:15.122" v="2637" actId="1035"/>
          <ac:cxnSpMkLst>
            <pc:docMk/>
            <pc:sldMk cId="2570248970" sldId="268"/>
            <ac:cxnSpMk id="8" creationId="{3CB14346-3FEF-48AA-AA8F-972895536166}"/>
          </ac:cxnSpMkLst>
        </pc:cxnChg>
        <pc:cxnChg chg="mod">
          <ac:chgData name="Esteban Gongora Bernoske" userId="e4fc51de-b914-440f-9d7d-f317fa385d52" providerId="ADAL" clId="{F407F21C-E7AE-4AB9-9227-D39509CD6714}" dt="2022-09-21T17:50:15.122" v="2637" actId="1035"/>
          <ac:cxnSpMkLst>
            <pc:docMk/>
            <pc:sldMk cId="2570248970" sldId="268"/>
            <ac:cxnSpMk id="18" creationId="{20770A8B-1C53-420B-BDA4-0030ABF87023}"/>
          </ac:cxnSpMkLst>
        </pc:cxnChg>
        <pc:cxnChg chg="mod">
          <ac:chgData name="Esteban Gongora Bernoske" userId="e4fc51de-b914-440f-9d7d-f317fa385d52" providerId="ADAL" clId="{F407F21C-E7AE-4AB9-9227-D39509CD6714}" dt="2022-09-21T17:50:15.122" v="2637" actId="1035"/>
          <ac:cxnSpMkLst>
            <pc:docMk/>
            <pc:sldMk cId="2570248970" sldId="268"/>
            <ac:cxnSpMk id="36" creationId="{8EF478B6-20FF-4B69-A2B2-09BF21055725}"/>
          </ac:cxnSpMkLst>
        </pc:cxnChg>
        <pc:cxnChg chg="add mod">
          <ac:chgData name="Esteban Gongora Bernoske" userId="e4fc51de-b914-440f-9d7d-f317fa385d52" providerId="ADAL" clId="{F407F21C-E7AE-4AB9-9227-D39509CD6714}" dt="2022-09-21T17:52:56.524" v="2783" actId="1035"/>
          <ac:cxnSpMkLst>
            <pc:docMk/>
            <pc:sldMk cId="2570248970" sldId="268"/>
            <ac:cxnSpMk id="57" creationId="{8B32014E-0F7B-4CD1-B408-EEF1D6113ECB}"/>
          </ac:cxnSpMkLst>
        </pc:cxnChg>
        <pc:cxnChg chg="mod">
          <ac:chgData name="Esteban Gongora Bernoske" userId="e4fc51de-b914-440f-9d7d-f317fa385d52" providerId="ADAL" clId="{F407F21C-E7AE-4AB9-9227-D39509CD6714}" dt="2022-09-21T17:50:15.122" v="2637" actId="1035"/>
          <ac:cxnSpMkLst>
            <pc:docMk/>
            <pc:sldMk cId="2570248970" sldId="268"/>
            <ac:cxnSpMk id="76" creationId="{D7857074-3A0B-47FA-BC8A-593D68450D45}"/>
          </ac:cxnSpMkLst>
        </pc:cxnChg>
      </pc:sldChg>
      <pc:sldChg chg="new del">
        <pc:chgData name="Esteban Gongora Bernoske" userId="e4fc51de-b914-440f-9d7d-f317fa385d52" providerId="ADAL" clId="{F407F21C-E7AE-4AB9-9227-D39509CD6714}" dt="2022-09-23T18:22:17.577" v="2825" actId="47"/>
        <pc:sldMkLst>
          <pc:docMk/>
          <pc:sldMk cId="2119072859" sldId="269"/>
        </pc:sldMkLst>
      </pc:sldChg>
      <pc:sldChg chg="addSp delSp modSp new mod modAnim">
        <pc:chgData name="Esteban Gongora Bernoske" userId="e4fc51de-b914-440f-9d7d-f317fa385d52" providerId="ADAL" clId="{F407F21C-E7AE-4AB9-9227-D39509CD6714}" dt="2022-09-30T20:43:54.269" v="4921" actId="20577"/>
        <pc:sldMkLst>
          <pc:docMk/>
          <pc:sldMk cId="2348112445" sldId="269"/>
        </pc:sldMkLst>
        <pc:spChg chg="mod">
          <ac:chgData name="Esteban Gongora Bernoske" userId="e4fc51de-b914-440f-9d7d-f317fa385d52" providerId="ADAL" clId="{F407F21C-E7AE-4AB9-9227-D39509CD6714}" dt="2022-09-30T14:57:51.229" v="4916" actId="1035"/>
          <ac:spMkLst>
            <pc:docMk/>
            <pc:sldMk cId="2348112445" sldId="269"/>
            <ac:spMk id="2" creationId="{862A0082-AF34-4239-85FB-70A997E4A60B}"/>
          </ac:spMkLst>
        </pc:spChg>
        <pc:spChg chg="del">
          <ac:chgData name="Esteban Gongora Bernoske" userId="e4fc51de-b914-440f-9d7d-f317fa385d52" providerId="ADAL" clId="{F407F21C-E7AE-4AB9-9227-D39509CD6714}" dt="2022-09-23T18:24:18.360" v="2913" actId="478"/>
          <ac:spMkLst>
            <pc:docMk/>
            <pc:sldMk cId="2348112445" sldId="269"/>
            <ac:spMk id="3" creationId="{1C2D6CEE-F3B6-40CB-A6D9-C56782C9DC76}"/>
          </ac:spMkLst>
        </pc:spChg>
        <pc:spChg chg="add mod">
          <ac:chgData name="Esteban Gongora Bernoske" userId="e4fc51de-b914-440f-9d7d-f317fa385d52" providerId="ADAL" clId="{F407F21C-E7AE-4AB9-9227-D39509CD6714}" dt="2022-09-30T20:43:54.269" v="4921" actId="20577"/>
          <ac:spMkLst>
            <pc:docMk/>
            <pc:sldMk cId="2348112445" sldId="269"/>
            <ac:spMk id="3" creationId="{FDD13377-AC1A-4168-8BDE-0CB303FD1823}"/>
          </ac:spMkLst>
        </pc:spChg>
        <pc:spChg chg="del">
          <ac:chgData name="Esteban Gongora Bernoske" userId="e4fc51de-b914-440f-9d7d-f317fa385d52" providerId="ADAL" clId="{F407F21C-E7AE-4AB9-9227-D39509CD6714}" dt="2022-09-23T18:24:24.272" v="2914" actId="478"/>
          <ac:spMkLst>
            <pc:docMk/>
            <pc:sldMk cId="2348112445" sldId="269"/>
            <ac:spMk id="4" creationId="{A5C76679-D3C1-4E84-BFAE-AEB05C8EECFB}"/>
          </ac:spMkLst>
        </pc:spChg>
        <pc:spChg chg="add mod">
          <ac:chgData name="Esteban Gongora Bernoske" userId="e4fc51de-b914-440f-9d7d-f317fa385d52" providerId="ADAL" clId="{F407F21C-E7AE-4AB9-9227-D39509CD6714}" dt="2022-09-23T18:24:25.165" v="2915"/>
          <ac:spMkLst>
            <pc:docMk/>
            <pc:sldMk cId="2348112445" sldId="269"/>
            <ac:spMk id="5" creationId="{5137FFF3-6796-4D5B-B5C0-A4B95BACB522}"/>
          </ac:spMkLst>
        </pc:spChg>
        <pc:grpChg chg="add mod">
          <ac:chgData name="Esteban Gongora Bernoske" userId="e4fc51de-b914-440f-9d7d-f317fa385d52" providerId="ADAL" clId="{F407F21C-E7AE-4AB9-9227-D39509CD6714}" dt="2022-09-30T14:57:46.612" v="4911" actId="1036"/>
          <ac:grpSpMkLst>
            <pc:docMk/>
            <pc:sldMk cId="2348112445" sldId="269"/>
            <ac:grpSpMk id="4" creationId="{D3AAE878-F970-45CD-AF7B-3194C9F9AAF5}"/>
          </ac:grpSpMkLst>
        </pc:grpChg>
        <pc:picChg chg="add mod modCrop">
          <ac:chgData name="Esteban Gongora Bernoske" userId="e4fc51de-b914-440f-9d7d-f317fa385d52" providerId="ADAL" clId="{F407F21C-E7AE-4AB9-9227-D39509CD6714}" dt="2022-09-26T19:52:44.370" v="3509" actId="164"/>
          <ac:picMkLst>
            <pc:docMk/>
            <pc:sldMk cId="2348112445" sldId="269"/>
            <ac:picMk id="6" creationId="{9660A7FB-C64A-44CE-8656-802FDCED3F70}"/>
          </ac:picMkLst>
        </pc:picChg>
        <pc:picChg chg="add mod modCrop">
          <ac:chgData name="Esteban Gongora Bernoske" userId="e4fc51de-b914-440f-9d7d-f317fa385d52" providerId="ADAL" clId="{F407F21C-E7AE-4AB9-9227-D39509CD6714}" dt="2022-09-26T19:52:44.370" v="3509" actId="164"/>
          <ac:picMkLst>
            <pc:docMk/>
            <pc:sldMk cId="2348112445" sldId="269"/>
            <ac:picMk id="7" creationId="{A7B9D588-292A-4508-B192-6CBA5D9EE403}"/>
          </ac:picMkLst>
        </pc:picChg>
      </pc:sldChg>
      <pc:sldChg chg="addSp delSp modSp new del mod ord">
        <pc:chgData name="Esteban Gongora Bernoske" userId="e4fc51de-b914-440f-9d7d-f317fa385d52" providerId="ADAL" clId="{F407F21C-E7AE-4AB9-9227-D39509CD6714}" dt="2022-09-26T19:55:22.367" v="3582" actId="47"/>
        <pc:sldMkLst>
          <pc:docMk/>
          <pc:sldMk cId="168706659" sldId="270"/>
        </pc:sldMkLst>
        <pc:spChg chg="mod">
          <ac:chgData name="Esteban Gongora Bernoske" userId="e4fc51de-b914-440f-9d7d-f317fa385d52" providerId="ADAL" clId="{F407F21C-E7AE-4AB9-9227-D39509CD6714}" dt="2022-09-23T20:54:16.249" v="2944" actId="20577"/>
          <ac:spMkLst>
            <pc:docMk/>
            <pc:sldMk cId="168706659" sldId="270"/>
            <ac:spMk id="2" creationId="{C33DE7D4-1AC0-4931-A1BF-32DD09CD3AE0}"/>
          </ac:spMkLst>
        </pc:spChg>
        <pc:spChg chg="del">
          <ac:chgData name="Esteban Gongora Bernoske" userId="e4fc51de-b914-440f-9d7d-f317fa385d52" providerId="ADAL" clId="{F407F21C-E7AE-4AB9-9227-D39509CD6714}" dt="2022-09-26T19:42:28.992" v="2949"/>
          <ac:spMkLst>
            <pc:docMk/>
            <pc:sldMk cId="168706659" sldId="270"/>
            <ac:spMk id="3" creationId="{C14638AB-C8CF-45CA-A632-9DFAA0455E9A}"/>
          </ac:spMkLst>
        </pc:spChg>
        <pc:picChg chg="add mod">
          <ac:chgData name="Esteban Gongora Bernoske" userId="e4fc51de-b914-440f-9d7d-f317fa385d52" providerId="ADAL" clId="{F407F21C-E7AE-4AB9-9227-D39509CD6714}" dt="2022-09-26T19:42:29.489" v="2951" actId="962"/>
          <ac:picMkLst>
            <pc:docMk/>
            <pc:sldMk cId="168706659" sldId="270"/>
            <ac:picMk id="6" creationId="{761C8272-168E-4D8B-BE7C-3A89594E51B4}"/>
          </ac:picMkLst>
        </pc:picChg>
      </pc:sldChg>
      <pc:sldChg chg="addSp delSp modSp add mod ord">
        <pc:chgData name="Esteban Gongora Bernoske" userId="e4fc51de-b914-440f-9d7d-f317fa385d52" providerId="ADAL" clId="{F407F21C-E7AE-4AB9-9227-D39509CD6714}" dt="2022-09-30T20:58:23.943" v="4968" actId="1038"/>
        <pc:sldMkLst>
          <pc:docMk/>
          <pc:sldMk cId="4158672333" sldId="271"/>
        </pc:sldMkLst>
        <pc:spChg chg="mod">
          <ac:chgData name="Esteban Gongora Bernoske" userId="e4fc51de-b914-440f-9d7d-f317fa385d52" providerId="ADAL" clId="{F407F21C-E7AE-4AB9-9227-D39509CD6714}" dt="2022-09-26T19:46:34.648" v="3029" actId="1035"/>
          <ac:spMkLst>
            <pc:docMk/>
            <pc:sldMk cId="4158672333" sldId="271"/>
            <ac:spMk id="2" creationId="{862A0082-AF34-4239-85FB-70A997E4A60B}"/>
          </ac:spMkLst>
        </pc:spChg>
        <pc:spChg chg="add del mod">
          <ac:chgData name="Esteban Gongora Bernoske" userId="e4fc51de-b914-440f-9d7d-f317fa385d52" providerId="ADAL" clId="{F407F21C-E7AE-4AB9-9227-D39509CD6714}" dt="2022-09-26T19:43:50.075" v="2971" actId="478"/>
          <ac:spMkLst>
            <pc:docMk/>
            <pc:sldMk cId="4158672333" sldId="271"/>
            <ac:spMk id="3" creationId="{C8016F66-B94D-4B31-978C-57191B3181B1}"/>
          </ac:spMkLst>
        </pc:spChg>
        <pc:spChg chg="add mod">
          <ac:chgData name="Esteban Gongora Bernoske" userId="e4fc51de-b914-440f-9d7d-f317fa385d52" providerId="ADAL" clId="{F407F21C-E7AE-4AB9-9227-D39509CD6714}" dt="2022-09-30T20:58:19.540" v="4963" actId="14100"/>
          <ac:spMkLst>
            <pc:docMk/>
            <pc:sldMk cId="4158672333" sldId="271"/>
            <ac:spMk id="3" creationId="{E65244AD-42BB-46CA-B9CE-7F703AEEEE72}"/>
          </ac:spMkLst>
        </pc:spChg>
        <pc:spChg chg="add mod">
          <ac:chgData name="Esteban Gongora Bernoske" userId="e4fc51de-b914-440f-9d7d-f317fa385d52" providerId="ADAL" clId="{F407F21C-E7AE-4AB9-9227-D39509CD6714}" dt="2022-09-30T20:58:23.943" v="4968" actId="1038"/>
          <ac:spMkLst>
            <pc:docMk/>
            <pc:sldMk cId="4158672333" sldId="271"/>
            <ac:spMk id="4" creationId="{29A814F3-0818-40A6-BD1B-2240B2B54B8A}"/>
          </ac:spMkLst>
        </pc:spChg>
        <pc:spChg chg="del">
          <ac:chgData name="Esteban Gongora Bernoske" userId="e4fc51de-b914-440f-9d7d-f317fa385d52" providerId="ADAL" clId="{F407F21C-E7AE-4AB9-9227-D39509CD6714}" dt="2022-09-26T19:45:41.946" v="2995" actId="478"/>
          <ac:spMkLst>
            <pc:docMk/>
            <pc:sldMk cId="4158672333" sldId="271"/>
            <ac:spMk id="5" creationId="{5137FFF3-6796-4D5B-B5C0-A4B95BACB522}"/>
          </ac:spMkLst>
        </pc:spChg>
        <pc:spChg chg="add mod">
          <ac:chgData name="Esteban Gongora Bernoske" userId="e4fc51de-b914-440f-9d7d-f317fa385d52" providerId="ADAL" clId="{F407F21C-E7AE-4AB9-9227-D39509CD6714}" dt="2022-09-26T19:46:59.321" v="3052"/>
          <ac:spMkLst>
            <pc:docMk/>
            <pc:sldMk cId="4158672333" sldId="271"/>
            <ac:spMk id="10" creationId="{8662ADA0-4275-48DF-8AA1-A7AF29F88E36}"/>
          </ac:spMkLst>
        </pc:spChg>
        <pc:picChg chg="del">
          <ac:chgData name="Esteban Gongora Bernoske" userId="e4fc51de-b914-440f-9d7d-f317fa385d52" providerId="ADAL" clId="{F407F21C-E7AE-4AB9-9227-D39509CD6714}" dt="2022-09-26T19:42:33.632" v="2953" actId="478"/>
          <ac:picMkLst>
            <pc:docMk/>
            <pc:sldMk cId="4158672333" sldId="271"/>
            <ac:picMk id="6" creationId="{9660A7FB-C64A-44CE-8656-802FDCED3F70}"/>
          </ac:picMkLst>
        </pc:picChg>
        <pc:picChg chg="add mod modCrop">
          <ac:chgData name="Esteban Gongora Bernoske" userId="e4fc51de-b914-440f-9d7d-f317fa385d52" providerId="ADAL" clId="{F407F21C-E7AE-4AB9-9227-D39509CD6714}" dt="2022-09-26T19:46:51.906" v="3051" actId="1036"/>
          <ac:picMkLst>
            <pc:docMk/>
            <pc:sldMk cId="4158672333" sldId="271"/>
            <ac:picMk id="7" creationId="{75434F40-D95D-4FE1-B685-EF116B06FC48}"/>
          </ac:picMkLst>
        </pc:picChg>
        <pc:picChg chg="add mod modCrop">
          <ac:chgData name="Esteban Gongora Bernoske" userId="e4fc51de-b914-440f-9d7d-f317fa385d52" providerId="ADAL" clId="{F407F21C-E7AE-4AB9-9227-D39509CD6714}" dt="2022-09-30T20:58:04.636" v="4958" actId="1076"/>
          <ac:picMkLst>
            <pc:docMk/>
            <pc:sldMk cId="4158672333" sldId="271"/>
            <ac:picMk id="9" creationId="{1DD40E40-A6A4-45C3-9013-FC9C8796F53E}"/>
          </ac:picMkLst>
        </pc:picChg>
      </pc:sldChg>
      <pc:sldChg chg="addSp delSp modSp new mod modAnim">
        <pc:chgData name="Esteban Gongora Bernoske" userId="e4fc51de-b914-440f-9d7d-f317fa385d52" providerId="ADAL" clId="{F407F21C-E7AE-4AB9-9227-D39509CD6714}" dt="2022-09-30T21:17:28.881" v="5100"/>
        <pc:sldMkLst>
          <pc:docMk/>
          <pc:sldMk cId="980844682" sldId="272"/>
        </pc:sldMkLst>
        <pc:spChg chg="del">
          <ac:chgData name="Esteban Gongora Bernoske" userId="e4fc51de-b914-440f-9d7d-f317fa385d52" providerId="ADAL" clId="{F407F21C-E7AE-4AB9-9227-D39509CD6714}" dt="2022-09-30T21:13:57.577" v="4978" actId="478"/>
          <ac:spMkLst>
            <pc:docMk/>
            <pc:sldMk cId="980844682" sldId="272"/>
            <ac:spMk id="2" creationId="{EFD5903B-4DE7-48FC-94C0-18B8C1202DD7}"/>
          </ac:spMkLst>
        </pc:spChg>
        <pc:spChg chg="add mod">
          <ac:chgData name="Esteban Gongora Bernoske" userId="e4fc51de-b914-440f-9d7d-f317fa385d52" providerId="ADAL" clId="{F407F21C-E7AE-4AB9-9227-D39509CD6714}" dt="2022-09-30T21:13:58.260" v="4979"/>
          <ac:spMkLst>
            <pc:docMk/>
            <pc:sldMk cId="980844682" sldId="272"/>
            <ac:spMk id="5" creationId="{69A29AE9-D303-4465-938E-DFD55EA145F4}"/>
          </ac:spMkLst>
        </pc:spChg>
        <pc:spChg chg="add mod">
          <ac:chgData name="Esteban Gongora Bernoske" userId="e4fc51de-b914-440f-9d7d-f317fa385d52" providerId="ADAL" clId="{F407F21C-E7AE-4AB9-9227-D39509CD6714}" dt="2022-09-30T21:14:53.668" v="5061" actId="1036"/>
          <ac:spMkLst>
            <pc:docMk/>
            <pc:sldMk cId="980844682" sldId="272"/>
            <ac:spMk id="6" creationId="{0B7A1872-475F-406E-BA15-190AB53B116C}"/>
          </ac:spMkLst>
        </pc:spChg>
        <pc:picChg chg="add mod modCrop">
          <ac:chgData name="Esteban Gongora Bernoske" userId="e4fc51de-b914-440f-9d7d-f317fa385d52" providerId="ADAL" clId="{F407F21C-E7AE-4AB9-9227-D39509CD6714}" dt="2022-09-30T21:16:13.477" v="5081" actId="1076"/>
          <ac:picMkLst>
            <pc:docMk/>
            <pc:sldMk cId="980844682" sldId="272"/>
            <ac:picMk id="4" creationId="{3DD9BC98-D7A3-4C92-BE19-21C26D911E4B}"/>
          </ac:picMkLst>
        </pc:picChg>
        <pc:picChg chg="add mod modCrop">
          <ac:chgData name="Esteban Gongora Bernoske" userId="e4fc51de-b914-440f-9d7d-f317fa385d52" providerId="ADAL" clId="{F407F21C-E7AE-4AB9-9227-D39509CD6714}" dt="2022-09-30T21:15:49.117" v="5078" actId="1076"/>
          <ac:picMkLst>
            <pc:docMk/>
            <pc:sldMk cId="980844682" sldId="272"/>
            <ac:picMk id="7" creationId="{F00298AF-2705-4AD1-B9EC-33B7581BBEE3}"/>
          </ac:picMkLst>
        </pc:picChg>
        <pc:picChg chg="add mod modCrop">
          <ac:chgData name="Esteban Gongora Bernoske" userId="e4fc51de-b914-440f-9d7d-f317fa385d52" providerId="ADAL" clId="{F407F21C-E7AE-4AB9-9227-D39509CD6714}" dt="2022-09-30T21:17:22.533" v="5098" actId="732"/>
          <ac:picMkLst>
            <pc:docMk/>
            <pc:sldMk cId="980844682" sldId="272"/>
            <ac:picMk id="8" creationId="{FEB4695F-3AD5-4F8D-8026-26665D093878}"/>
          </ac:picMkLst>
        </pc:picChg>
        <pc:picChg chg="add mod modCrop">
          <ac:chgData name="Esteban Gongora Bernoske" userId="e4fc51de-b914-440f-9d7d-f317fa385d52" providerId="ADAL" clId="{F407F21C-E7AE-4AB9-9227-D39509CD6714}" dt="2022-09-30T21:15:59.381" v="5080" actId="1076"/>
          <ac:picMkLst>
            <pc:docMk/>
            <pc:sldMk cId="980844682" sldId="272"/>
            <ac:picMk id="9" creationId="{F4F06C22-E353-4292-85FD-DA50A55E845E}"/>
          </ac:picMkLst>
        </pc:picChg>
        <pc:picChg chg="add mod modCrop">
          <ac:chgData name="Esteban Gongora Bernoske" userId="e4fc51de-b914-440f-9d7d-f317fa385d52" providerId="ADAL" clId="{F407F21C-E7AE-4AB9-9227-D39509CD6714}" dt="2022-09-30T21:17:17.631" v="5097" actId="1036"/>
          <ac:picMkLst>
            <pc:docMk/>
            <pc:sldMk cId="980844682" sldId="272"/>
            <ac:picMk id="10" creationId="{6A95950F-FFEC-490D-8E5B-1730500FA286}"/>
          </ac:picMkLst>
        </pc:picChg>
      </pc:sldChg>
      <pc:sldChg chg="modSp new del mod">
        <pc:chgData name="Esteban Gongora Bernoske" userId="e4fc51de-b914-440f-9d7d-f317fa385d52" providerId="ADAL" clId="{F407F21C-E7AE-4AB9-9227-D39509CD6714}" dt="2022-09-30T14:50:04.020" v="4714" actId="47"/>
        <pc:sldMkLst>
          <pc:docMk/>
          <pc:sldMk cId="2707491890" sldId="272"/>
        </pc:sldMkLst>
        <pc:spChg chg="mod">
          <ac:chgData name="Esteban Gongora Bernoske" userId="e4fc51de-b914-440f-9d7d-f317fa385d52" providerId="ADAL" clId="{F407F21C-E7AE-4AB9-9227-D39509CD6714}" dt="2022-09-30T14:42:28.767" v="4304" actId="20577"/>
          <ac:spMkLst>
            <pc:docMk/>
            <pc:sldMk cId="2707491890" sldId="272"/>
            <ac:spMk id="3" creationId="{13A95545-0941-4B9F-9A22-5F73D5452D48}"/>
          </ac:spMkLst>
        </pc:spChg>
      </pc:sldChg>
      <pc:sldChg chg="new del">
        <pc:chgData name="Esteban Gongora Bernoske" userId="e4fc51de-b914-440f-9d7d-f317fa385d52" providerId="ADAL" clId="{F407F21C-E7AE-4AB9-9227-D39509CD6714}" dt="2022-09-30T21:19:00.214" v="5103" actId="47"/>
        <pc:sldMkLst>
          <pc:docMk/>
          <pc:sldMk cId="3598910083" sldId="273"/>
        </pc:sldMkLst>
      </pc:sldChg>
      <pc:sldChg chg="addSp delSp modSp new mod modAnim">
        <pc:chgData name="Esteban Gongora Bernoske" userId="e4fc51de-b914-440f-9d7d-f317fa385d52" providerId="ADAL" clId="{F407F21C-E7AE-4AB9-9227-D39509CD6714}" dt="2022-09-30T21:26:49.587" v="5603" actId="20577"/>
        <pc:sldMkLst>
          <pc:docMk/>
          <pc:sldMk cId="2019315699" sldId="274"/>
        </pc:sldMkLst>
        <pc:spChg chg="mod">
          <ac:chgData name="Esteban Gongora Bernoske" userId="e4fc51de-b914-440f-9d7d-f317fa385d52" providerId="ADAL" clId="{F407F21C-E7AE-4AB9-9227-D39509CD6714}" dt="2022-09-30T21:24:12.065" v="5478" actId="20577"/>
          <ac:spMkLst>
            <pc:docMk/>
            <pc:sldMk cId="2019315699" sldId="274"/>
            <ac:spMk id="2" creationId="{D1307FBC-77BC-4D61-AD1A-3FB4F427B61C}"/>
          </ac:spMkLst>
        </pc:spChg>
        <pc:spChg chg="mod">
          <ac:chgData name="Esteban Gongora Bernoske" userId="e4fc51de-b914-440f-9d7d-f317fa385d52" providerId="ADAL" clId="{F407F21C-E7AE-4AB9-9227-D39509CD6714}" dt="2022-09-30T21:26:49.587" v="5603" actId="20577"/>
          <ac:spMkLst>
            <pc:docMk/>
            <pc:sldMk cId="2019315699" sldId="274"/>
            <ac:spMk id="3" creationId="{A615BAD3-5ED7-4D04-B336-7A502C565840}"/>
          </ac:spMkLst>
        </pc:spChg>
        <pc:spChg chg="del">
          <ac:chgData name="Esteban Gongora Bernoske" userId="e4fc51de-b914-440f-9d7d-f317fa385d52" providerId="ADAL" clId="{F407F21C-E7AE-4AB9-9227-D39509CD6714}" dt="2022-09-30T21:20:31.835" v="5164" actId="478"/>
          <ac:spMkLst>
            <pc:docMk/>
            <pc:sldMk cId="2019315699" sldId="274"/>
            <ac:spMk id="4" creationId="{CEA87FD9-EC8B-4CDC-B95B-7BECD1A6F26E}"/>
          </ac:spMkLst>
        </pc:spChg>
        <pc:spChg chg="add mod">
          <ac:chgData name="Esteban Gongora Bernoske" userId="e4fc51de-b914-440f-9d7d-f317fa385d52" providerId="ADAL" clId="{F407F21C-E7AE-4AB9-9227-D39509CD6714}" dt="2022-09-30T21:20:37.747" v="5165"/>
          <ac:spMkLst>
            <pc:docMk/>
            <pc:sldMk cId="2019315699" sldId="274"/>
            <ac:spMk id="5" creationId="{FE8709CA-5EA6-457C-807A-A81B146522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BE8B3-6EAB-4C33-B932-C2128F33E384}" type="datetimeFigureOut">
              <a:rPr lang="en-CA" smtClean="0"/>
              <a:t>01/10/2022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F9470-82F4-49A3-91D5-B12CE66519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513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F2AD5C-4084-40DB-BB7C-388801040EF9}" type="datetime1">
              <a:rPr lang="en-CA" smtClean="0"/>
              <a:t>01/10/2022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08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0469-4E85-4815-B7BD-8FCBDC03BB87}" type="datetime1">
              <a:rPr lang="en-CA" smtClean="0"/>
              <a:t>01/10/2022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850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4AA36-79D7-493C-892F-BB7B07365069}" type="datetime1">
              <a:rPr lang="en-CA" smtClean="0"/>
              <a:t>01/10/2022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76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6969-3642-4475-AD86-B9B88C323795}" type="datetime1">
              <a:rPr lang="en-CA" smtClean="0"/>
              <a:t>01/10/2022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653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96E7-9169-4D77-8941-B8FE509832CB}" type="datetime1">
              <a:rPr lang="en-CA" smtClean="0"/>
              <a:t>01/10/2022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38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2201-7253-4270-86FD-C75E2A95E9C8}" type="datetime1">
              <a:rPr lang="en-CA" smtClean="0"/>
              <a:t>01/10/2022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585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ABB2-ED18-4F99-A26B-083915D6B96A}" type="datetime1">
              <a:rPr lang="en-CA" smtClean="0"/>
              <a:t>01/10/2022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5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2E6F-3E57-4E8D-A40C-D24FA329156C}" type="datetime1">
              <a:rPr lang="en-CA" smtClean="0"/>
              <a:t>01/10/2022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091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BE35F-A633-41D4-A2A2-F7D34230C598}" type="datetime1">
              <a:rPr lang="en-CA" smtClean="0"/>
              <a:t>01/10/2022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618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D60E0-526C-4216-8B32-5812E56216AA}" type="datetime1">
              <a:rPr lang="en-CA" smtClean="0"/>
              <a:t>01/10/2022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66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5F10D-C365-4D24-9086-6B742DE674E1}" type="datetime1">
              <a:rPr lang="en-CA" smtClean="0"/>
              <a:t>01/10/2022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463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4EF5D04-3FB5-49F0-B3E6-635DDE993F3F}" type="datetime1">
              <a:rPr lang="en-CA" smtClean="0"/>
              <a:t>01/10/2022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4870246-6794-4A2D-B8BD-8BDC64761E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286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E508-493D-4ED1-90AB-C24AEF0DD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85" y="655873"/>
            <a:ext cx="7475220" cy="2926080"/>
          </a:xfrm>
        </p:spPr>
        <p:txBody>
          <a:bodyPr/>
          <a:lstStyle/>
          <a:p>
            <a:r>
              <a:rPr lang="en-CA" cap="none" dirty="0"/>
              <a:t>A brief introduction to ASVs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061A20B-470A-4459-9202-CE7149B923E4}"/>
              </a:ext>
            </a:extLst>
          </p:cNvPr>
          <p:cNvSpPr txBox="1">
            <a:spLocks/>
          </p:cNvSpPr>
          <p:nvPr/>
        </p:nvSpPr>
        <p:spPr>
          <a:xfrm>
            <a:off x="1282148" y="3967994"/>
            <a:ext cx="6575895" cy="2234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Esteban Góngora</a:t>
            </a:r>
          </a:p>
          <a:p>
            <a:r>
              <a:rPr lang="en-CA" dirty="0"/>
              <a:t>PhD Candidate in Microbiology</a:t>
            </a:r>
          </a:p>
          <a:p>
            <a:r>
              <a:rPr lang="en-CA" dirty="0"/>
              <a:t>Department of Natural Resource Sciences, McGill University</a:t>
            </a:r>
          </a:p>
          <a:p>
            <a:endParaRPr lang="en-CA" dirty="0"/>
          </a:p>
          <a:p>
            <a:r>
              <a:rPr lang="en-US" dirty="0"/>
              <a:t>Theory of Microbiome Analysis Workshop</a:t>
            </a:r>
          </a:p>
          <a:p>
            <a:r>
              <a:rPr lang="en-US" dirty="0"/>
              <a:t>October 3, 2022</a:t>
            </a:r>
          </a:p>
        </p:txBody>
      </p:sp>
    </p:spTree>
    <p:extLst>
      <p:ext uri="{BB962C8B-B14F-4D97-AF65-F5344CB8AC3E}">
        <p14:creationId xmlns:p14="http://schemas.microsoft.com/office/powerpoint/2010/main" val="2274727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0AD6446-B21D-4849-A5A1-D6F70F1B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10</a:t>
            </a:fld>
            <a:endParaRPr lang="en-CA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672020-29D5-4E42-8742-00C89920E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1" t="10407" r="45871" b="6086"/>
          <a:stretch/>
        </p:blipFill>
        <p:spPr>
          <a:xfrm>
            <a:off x="5298614" y="2552351"/>
            <a:ext cx="2779984" cy="3716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1196C3-8DAC-4961-B050-95AF7C1E9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3" t="17095" r="10459" b="36422"/>
          <a:stretch/>
        </p:blipFill>
        <p:spPr>
          <a:xfrm>
            <a:off x="1241961" y="325029"/>
            <a:ext cx="6660078" cy="20111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46A93-F1DF-47F4-9972-02D9C44CA9BC}"/>
              </a:ext>
            </a:extLst>
          </p:cNvPr>
          <p:cNvGrpSpPr/>
          <p:nvPr/>
        </p:nvGrpSpPr>
        <p:grpSpPr>
          <a:xfrm>
            <a:off x="489784" y="2552351"/>
            <a:ext cx="4689447" cy="3917750"/>
            <a:chOff x="473007" y="2632000"/>
            <a:chExt cx="4689447" cy="3917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B0388C-E8B3-4389-AEEE-D495FFB79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872" t="81036" r="34551" b="6738"/>
            <a:stretch/>
          </p:blipFill>
          <p:spPr>
            <a:xfrm>
              <a:off x="473007" y="5947810"/>
              <a:ext cx="4689447" cy="6019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76BA27-15D5-4823-9AFA-2C373C225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613" t="12681" r="32364" b="27171"/>
            <a:stretch/>
          </p:blipFill>
          <p:spPr>
            <a:xfrm>
              <a:off x="1591351" y="2632000"/>
              <a:ext cx="2452761" cy="29613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1F8D24-3776-4867-B54E-AD3547E39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96" t="72829" r="49423" b="22059"/>
            <a:stretch/>
          </p:blipFill>
          <p:spPr>
            <a:xfrm>
              <a:off x="1890749" y="5608019"/>
              <a:ext cx="1853967" cy="2516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AC7DA0-6EE2-4593-A76C-0A5AF56F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2" t="25761" r="91275" b="43483"/>
            <a:stretch/>
          </p:blipFill>
          <p:spPr>
            <a:xfrm>
              <a:off x="1280288" y="3355541"/>
              <a:ext cx="276838" cy="1514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2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0AD6446-B21D-4849-A5A1-D6F70F1B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11</a:t>
            </a:fld>
            <a:endParaRPr lang="en-CA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CC9D3-C561-4835-84F0-AE0A83FB4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7" t="16442" r="7798" b="21417"/>
          <a:stretch/>
        </p:blipFill>
        <p:spPr>
          <a:xfrm>
            <a:off x="364365" y="336041"/>
            <a:ext cx="5574485" cy="2336501"/>
          </a:xfrm>
          <a:prstGeom prst="rect">
            <a:avLst/>
          </a:prstGeom>
        </p:spPr>
      </p:pic>
      <p:pic>
        <p:nvPicPr>
          <p:cNvPr id="3" name="Picture 2" descr="A picture containing light, outdoor, green, colorful&#10;&#10;Description automatically generated">
            <a:extLst>
              <a:ext uri="{FF2B5EF4-FFF2-40B4-BE49-F238E27FC236}">
                <a16:creationId xmlns:a16="http://schemas.microsoft.com/office/drawing/2014/main" id="{A12C3D45-C371-4EAB-8E27-77142B53D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19" y="2149828"/>
            <a:ext cx="4933838" cy="4447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91E03-4A76-4615-BD6F-48BB30805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5" y="3267744"/>
            <a:ext cx="3115336" cy="233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40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0082-AF34-4239-85FB-70A997E4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335885"/>
            <a:ext cx="7406640" cy="1280805"/>
          </a:xfrm>
        </p:spPr>
        <p:txBody>
          <a:bodyPr/>
          <a:lstStyle/>
          <a:p>
            <a:pPr algn="ctr"/>
            <a:r>
              <a:rPr lang="en-CA" dirty="0"/>
              <a:t>Let’s discuss the pros and cons of both methods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137FFF3-6796-4D5B-B5C0-A4B95BAC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12</a:t>
            </a:fld>
            <a:endParaRPr lang="en-C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D13377-AC1A-4168-8BDE-0CB303FD1823}"/>
              </a:ext>
            </a:extLst>
          </p:cNvPr>
          <p:cNvSpPr txBox="1"/>
          <p:nvPr/>
        </p:nvSpPr>
        <p:spPr>
          <a:xfrm>
            <a:off x="437381" y="3215408"/>
            <a:ext cx="82463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" indent="0">
              <a:buNone/>
            </a:pPr>
            <a:r>
              <a:rPr lang="en-US" sz="2000" i="1" dirty="0"/>
              <a:t>- Staphylococcus aureus</a:t>
            </a:r>
            <a:r>
              <a:rPr lang="en-US" sz="2000" dirty="0"/>
              <a:t> (NCTC 8325) and </a:t>
            </a:r>
            <a:r>
              <a:rPr lang="en-US" sz="2000" i="1" dirty="0"/>
              <a:t>Staphylococcus epidermidis</a:t>
            </a:r>
            <a:r>
              <a:rPr lang="en-US" sz="2000" dirty="0"/>
              <a:t> (ATCC 12228) each have 5 copies of the 16S rRNA gene</a:t>
            </a:r>
          </a:p>
          <a:p>
            <a:pPr marL="3429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	</a:t>
            </a:r>
            <a:r>
              <a:rPr lang="en-US" sz="2000" dirty="0"/>
              <a:t>Each copy of the gene is distinct and therefore would represent 10 	ASVs</a:t>
            </a:r>
          </a:p>
          <a:p>
            <a:pPr marL="34290" indent="0">
              <a:buNone/>
            </a:pPr>
            <a:r>
              <a:rPr lang="en-US" sz="2000" dirty="0"/>
              <a:t>	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Clustering at 97% similarity will result in a single OTU for all 10 copies</a:t>
            </a:r>
          </a:p>
          <a:p>
            <a:pPr marL="34290" indent="0">
              <a:buNone/>
            </a:pPr>
            <a:endParaRPr lang="en-US" sz="1400" dirty="0"/>
          </a:p>
          <a:p>
            <a:pPr marL="34290" indent="0">
              <a:buNone/>
            </a:pPr>
            <a:r>
              <a:rPr lang="en-US" sz="2000" dirty="0"/>
              <a:t>- Potentially discarding real sequences present in low abundance?</a:t>
            </a:r>
          </a:p>
          <a:p>
            <a:pPr marL="34290" indent="0">
              <a:buNone/>
            </a:pPr>
            <a:endParaRPr lang="en-US" sz="1400" dirty="0"/>
          </a:p>
          <a:p>
            <a:pPr marL="34290" indent="0">
              <a:buNone/>
            </a:pPr>
            <a:r>
              <a:rPr lang="en-US" sz="2000" dirty="0"/>
              <a:t>- Can we classify a sequence up to species using only hundreds of base pairs?</a:t>
            </a:r>
          </a:p>
          <a:p>
            <a:pPr marL="34290" indent="0">
              <a:buNone/>
            </a:pPr>
            <a:endParaRPr lang="en-US" sz="1400" dirty="0"/>
          </a:p>
          <a:p>
            <a:pPr marL="34290" indent="0" algn="ctr">
              <a:buNone/>
            </a:pPr>
            <a:r>
              <a:rPr lang="en-US" sz="2800" b="1" dirty="0"/>
              <a:t>What is even a (microbial) species?</a:t>
            </a:r>
            <a:endParaRPr lang="en-US" sz="2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AAE878-F970-45CD-AF7B-3194C9F9AAF5}"/>
              </a:ext>
            </a:extLst>
          </p:cNvPr>
          <p:cNvGrpSpPr/>
          <p:nvPr/>
        </p:nvGrpSpPr>
        <p:grpSpPr>
          <a:xfrm>
            <a:off x="1462935" y="1773159"/>
            <a:ext cx="6218130" cy="1280806"/>
            <a:chOff x="920901" y="2002005"/>
            <a:chExt cx="7302198" cy="14773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60A7FB-C64A-44CE-8656-802FDCED3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72" t="48379" r="56844" b="24801"/>
            <a:stretch/>
          </p:blipFill>
          <p:spPr>
            <a:xfrm>
              <a:off x="920901" y="2002005"/>
              <a:ext cx="7302198" cy="14773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B9D588-292A-4508-B192-6CBA5D9EE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72" t="24312" r="78268" b="61476"/>
            <a:stretch/>
          </p:blipFill>
          <p:spPr>
            <a:xfrm>
              <a:off x="5116795" y="2463726"/>
              <a:ext cx="3106304" cy="782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811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0082-AF34-4239-85FB-70A997E4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60727"/>
            <a:ext cx="7406640" cy="822121"/>
          </a:xfrm>
        </p:spPr>
        <p:txBody>
          <a:bodyPr/>
          <a:lstStyle/>
          <a:p>
            <a:pPr algn="ctr"/>
            <a:r>
              <a:rPr lang="en-CA" dirty="0"/>
              <a:t>Acknowledgement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34F40-D95D-4FE1-B685-EF116B06F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9" t="11716" r="13268" b="25776"/>
          <a:stretch/>
        </p:blipFill>
        <p:spPr>
          <a:xfrm>
            <a:off x="1162526" y="1155663"/>
            <a:ext cx="6796087" cy="3215002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1DD40E40-A6A4-45C3-9013-FC9C8796F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10197" r="9547" b="10171"/>
          <a:stretch/>
        </p:blipFill>
        <p:spPr>
          <a:xfrm>
            <a:off x="5071145" y="4416960"/>
            <a:ext cx="2155971" cy="2132790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662ADA0-4275-48DF-8AA1-A7AF29F8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2</a:t>
            </a:fld>
            <a:endParaRPr lang="en-C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5244AD-42BB-46CA-B9CE-7F703AEEEE72}"/>
              </a:ext>
            </a:extLst>
          </p:cNvPr>
          <p:cNvSpPr txBox="1"/>
          <p:nvPr/>
        </p:nvSpPr>
        <p:spPr>
          <a:xfrm>
            <a:off x="1003135" y="4944746"/>
            <a:ext cx="2688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Publicly available here!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9A814F3-0818-40A6-BD1B-2240B2B54B8A}"/>
              </a:ext>
            </a:extLst>
          </p:cNvPr>
          <p:cNvSpPr/>
          <p:nvPr/>
        </p:nvSpPr>
        <p:spPr>
          <a:xfrm>
            <a:off x="3869422" y="5167759"/>
            <a:ext cx="989901" cy="631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8672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8343115-3501-4EB2-8B01-93EA0C91E7BB}"/>
              </a:ext>
            </a:extLst>
          </p:cNvPr>
          <p:cNvSpPr/>
          <p:nvPr/>
        </p:nvSpPr>
        <p:spPr>
          <a:xfrm>
            <a:off x="1250129" y="2762775"/>
            <a:ext cx="327170" cy="327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01335F-A5C4-483C-8121-01FBB9356505}"/>
              </a:ext>
            </a:extLst>
          </p:cNvPr>
          <p:cNvSpPr/>
          <p:nvPr/>
        </p:nvSpPr>
        <p:spPr>
          <a:xfrm>
            <a:off x="939737" y="2999064"/>
            <a:ext cx="244678" cy="2376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469108-8FB8-43B1-8FB7-E0D60257FCBB}"/>
              </a:ext>
            </a:extLst>
          </p:cNvPr>
          <p:cNvSpPr/>
          <p:nvPr/>
        </p:nvSpPr>
        <p:spPr>
          <a:xfrm>
            <a:off x="2149149" y="3236752"/>
            <a:ext cx="244678" cy="2376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D169F0-36E8-41BD-AFBA-65F05C055325}"/>
              </a:ext>
            </a:extLst>
          </p:cNvPr>
          <p:cNvSpPr/>
          <p:nvPr/>
        </p:nvSpPr>
        <p:spPr>
          <a:xfrm>
            <a:off x="2332657" y="3582099"/>
            <a:ext cx="122339" cy="1258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B3BA7-1FD4-4AF3-9685-CA98670DF7A1}"/>
              </a:ext>
            </a:extLst>
          </p:cNvPr>
          <p:cNvSpPr txBox="1"/>
          <p:nvPr/>
        </p:nvSpPr>
        <p:spPr>
          <a:xfrm>
            <a:off x="645953" y="870642"/>
            <a:ext cx="219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Sample sequences</a:t>
            </a:r>
          </a:p>
          <a:p>
            <a:pPr algn="ctr"/>
            <a:r>
              <a:rPr lang="en-CA" sz="2000" dirty="0"/>
              <a:t>(real species)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4346-3FEF-48AA-AA8F-972895536166}"/>
              </a:ext>
            </a:extLst>
          </p:cNvPr>
          <p:cNvCxnSpPr>
            <a:cxnSpLocks/>
          </p:cNvCxnSpPr>
          <p:nvPr/>
        </p:nvCxnSpPr>
        <p:spPr>
          <a:xfrm>
            <a:off x="2944536" y="1578528"/>
            <a:ext cx="0" cy="3329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6836E44-C55B-45B0-8477-D543C46AC4D3}"/>
              </a:ext>
            </a:extLst>
          </p:cNvPr>
          <p:cNvSpPr/>
          <p:nvPr/>
        </p:nvSpPr>
        <p:spPr>
          <a:xfrm>
            <a:off x="3868373" y="2761377"/>
            <a:ext cx="327170" cy="327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C9F5A8-8862-4834-A4FF-EAA878D4EDBD}"/>
              </a:ext>
            </a:extLst>
          </p:cNvPr>
          <p:cNvSpPr/>
          <p:nvPr/>
        </p:nvSpPr>
        <p:spPr>
          <a:xfrm>
            <a:off x="3557981" y="2997666"/>
            <a:ext cx="244678" cy="2376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09069E-E709-49FB-9007-6A41DA8B138B}"/>
              </a:ext>
            </a:extLst>
          </p:cNvPr>
          <p:cNvSpPr/>
          <p:nvPr/>
        </p:nvSpPr>
        <p:spPr>
          <a:xfrm>
            <a:off x="4767393" y="3235354"/>
            <a:ext cx="244678" cy="2376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E4418A-FF9E-4504-9411-9D8428C7F09A}"/>
              </a:ext>
            </a:extLst>
          </p:cNvPr>
          <p:cNvSpPr/>
          <p:nvPr/>
        </p:nvSpPr>
        <p:spPr>
          <a:xfrm>
            <a:off x="4950901" y="3580701"/>
            <a:ext cx="122339" cy="1258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2BC6D-9786-47A2-B830-A9E0B43F57B0}"/>
              </a:ext>
            </a:extLst>
          </p:cNvPr>
          <p:cNvSpPr txBox="1"/>
          <p:nvPr/>
        </p:nvSpPr>
        <p:spPr>
          <a:xfrm>
            <a:off x="2039225" y="5278073"/>
            <a:ext cx="1810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PCR amplification + Sequencing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770A8B-1C53-420B-BDA4-0030ABF87023}"/>
              </a:ext>
            </a:extLst>
          </p:cNvPr>
          <p:cNvCxnSpPr/>
          <p:nvPr/>
        </p:nvCxnSpPr>
        <p:spPr>
          <a:xfrm>
            <a:off x="2220985" y="5100507"/>
            <a:ext cx="14628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7F0AE66-45E6-4945-B7D0-CC707EFAF696}"/>
              </a:ext>
            </a:extLst>
          </p:cNvPr>
          <p:cNvSpPr txBox="1"/>
          <p:nvPr/>
        </p:nvSpPr>
        <p:spPr>
          <a:xfrm>
            <a:off x="3355936" y="1030795"/>
            <a:ext cx="2003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Amplicon reads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2CF2C2-ADCE-4F7A-9380-00F002E7AAEC}"/>
              </a:ext>
            </a:extLst>
          </p:cNvPr>
          <p:cNvSpPr/>
          <p:nvPr/>
        </p:nvSpPr>
        <p:spPr>
          <a:xfrm>
            <a:off x="3447527" y="2877425"/>
            <a:ext cx="102065" cy="978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BC9E0A-2CCF-4461-A138-2FD0A06232DA}"/>
              </a:ext>
            </a:extLst>
          </p:cNvPr>
          <p:cNvSpPr/>
          <p:nvPr/>
        </p:nvSpPr>
        <p:spPr>
          <a:xfrm>
            <a:off x="4456296" y="2317749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3BD2C9-A814-470C-B0AC-9BCE6FB6BF7A}"/>
              </a:ext>
            </a:extLst>
          </p:cNvPr>
          <p:cNvSpPr/>
          <p:nvPr/>
        </p:nvSpPr>
        <p:spPr>
          <a:xfrm>
            <a:off x="3802659" y="2394648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7458C0-241E-4924-805A-2D8F3D9703DD}"/>
              </a:ext>
            </a:extLst>
          </p:cNvPr>
          <p:cNvSpPr/>
          <p:nvPr/>
        </p:nvSpPr>
        <p:spPr>
          <a:xfrm>
            <a:off x="4097320" y="3172436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57EF83-F584-4ED9-9E78-75777D299763}"/>
              </a:ext>
            </a:extLst>
          </p:cNvPr>
          <p:cNvSpPr/>
          <p:nvPr/>
        </p:nvSpPr>
        <p:spPr>
          <a:xfrm>
            <a:off x="4236786" y="2776639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145B312-0557-4CBA-89B1-A02429F95FC7}"/>
              </a:ext>
            </a:extLst>
          </p:cNvPr>
          <p:cNvSpPr/>
          <p:nvPr/>
        </p:nvSpPr>
        <p:spPr>
          <a:xfrm>
            <a:off x="4308093" y="3008559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EF1DC56-52EF-4C36-88DF-21C1C601B2F2}"/>
              </a:ext>
            </a:extLst>
          </p:cNvPr>
          <p:cNvSpPr/>
          <p:nvPr/>
        </p:nvSpPr>
        <p:spPr>
          <a:xfrm>
            <a:off x="4416105" y="2776639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BA76AC-D817-4004-9A0A-2B2CA82A6CFB}"/>
              </a:ext>
            </a:extLst>
          </p:cNvPr>
          <p:cNvSpPr/>
          <p:nvPr/>
        </p:nvSpPr>
        <p:spPr>
          <a:xfrm>
            <a:off x="5012070" y="3113714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31DFC1-418B-4F33-8653-C8E5BCD8B165}"/>
              </a:ext>
            </a:extLst>
          </p:cNvPr>
          <p:cNvSpPr/>
          <p:nvPr/>
        </p:nvSpPr>
        <p:spPr>
          <a:xfrm>
            <a:off x="4717400" y="3046601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CDA6D1-CF47-4CB6-A249-E6A7F3085029}"/>
              </a:ext>
            </a:extLst>
          </p:cNvPr>
          <p:cNvSpPr/>
          <p:nvPr/>
        </p:nvSpPr>
        <p:spPr>
          <a:xfrm>
            <a:off x="5114135" y="3384957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8C3E4C4-C0C1-486F-BC8C-AD569DC3DB02}"/>
              </a:ext>
            </a:extLst>
          </p:cNvPr>
          <p:cNvSpPr/>
          <p:nvPr/>
        </p:nvSpPr>
        <p:spPr>
          <a:xfrm>
            <a:off x="4961037" y="2899794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1AAEB7-620E-4F8E-9A67-654B04EFD394}"/>
              </a:ext>
            </a:extLst>
          </p:cNvPr>
          <p:cNvSpPr/>
          <p:nvPr/>
        </p:nvSpPr>
        <p:spPr>
          <a:xfrm>
            <a:off x="5265134" y="3172436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79F1901-FC71-4030-A3FD-FB52AF6EEB3E}"/>
              </a:ext>
            </a:extLst>
          </p:cNvPr>
          <p:cNvSpPr/>
          <p:nvPr/>
        </p:nvSpPr>
        <p:spPr>
          <a:xfrm>
            <a:off x="4778569" y="3526172"/>
            <a:ext cx="102065" cy="9787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F478B6-20FF-4B69-A2B2-09BF21055725}"/>
              </a:ext>
            </a:extLst>
          </p:cNvPr>
          <p:cNvCxnSpPr>
            <a:cxnSpLocks/>
          </p:cNvCxnSpPr>
          <p:nvPr/>
        </p:nvCxnSpPr>
        <p:spPr>
          <a:xfrm>
            <a:off x="5780018" y="1580507"/>
            <a:ext cx="0" cy="3329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047F78E-A46F-4D39-ABAA-64304DE0CB69}"/>
              </a:ext>
            </a:extLst>
          </p:cNvPr>
          <p:cNvSpPr txBox="1"/>
          <p:nvPr/>
        </p:nvSpPr>
        <p:spPr>
          <a:xfrm>
            <a:off x="4882572" y="5404070"/>
            <a:ext cx="181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OTU assignment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F47B12-5844-40A0-ABAF-5A03C75F2B7D}"/>
              </a:ext>
            </a:extLst>
          </p:cNvPr>
          <p:cNvCxnSpPr/>
          <p:nvPr/>
        </p:nvCxnSpPr>
        <p:spPr>
          <a:xfrm>
            <a:off x="5056467" y="5102486"/>
            <a:ext cx="14628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8739813-85D8-44E8-8B67-B1BA3AE0EAC7}"/>
              </a:ext>
            </a:extLst>
          </p:cNvPr>
          <p:cNvSpPr txBox="1"/>
          <p:nvPr/>
        </p:nvSpPr>
        <p:spPr>
          <a:xfrm>
            <a:off x="6337179" y="870642"/>
            <a:ext cx="200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Operational Taxonomic Units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4FE42A7-04D3-4DE5-80AF-79D64FC70C47}"/>
              </a:ext>
            </a:extLst>
          </p:cNvPr>
          <p:cNvSpPr/>
          <p:nvPr/>
        </p:nvSpPr>
        <p:spPr>
          <a:xfrm>
            <a:off x="6105099" y="2094473"/>
            <a:ext cx="1349223" cy="13643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91E05E6-4C66-4C05-93ED-66C879C1789E}"/>
              </a:ext>
            </a:extLst>
          </p:cNvPr>
          <p:cNvSpPr/>
          <p:nvPr/>
        </p:nvSpPr>
        <p:spPr>
          <a:xfrm>
            <a:off x="7557093" y="2850159"/>
            <a:ext cx="880843" cy="896224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Slide Number Placeholder 6">
            <a:extLst>
              <a:ext uri="{FF2B5EF4-FFF2-40B4-BE49-F238E27FC236}">
                <a16:creationId xmlns:a16="http://schemas.microsoft.com/office/drawing/2014/main" id="{D4DAD08B-C226-44CE-9ACC-DE313675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3</a:t>
            </a:fld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51436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5" grpId="0" animBg="1"/>
      <p:bldP spid="37" grpId="0"/>
      <p:bldP spid="39" grpId="0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8343115-3501-4EB2-8B01-93EA0C91E7BB}"/>
              </a:ext>
            </a:extLst>
          </p:cNvPr>
          <p:cNvSpPr/>
          <p:nvPr/>
        </p:nvSpPr>
        <p:spPr>
          <a:xfrm>
            <a:off x="1250129" y="2762775"/>
            <a:ext cx="327170" cy="327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01335F-A5C4-483C-8121-01FBB9356505}"/>
              </a:ext>
            </a:extLst>
          </p:cNvPr>
          <p:cNvSpPr/>
          <p:nvPr/>
        </p:nvSpPr>
        <p:spPr>
          <a:xfrm>
            <a:off x="939737" y="2999064"/>
            <a:ext cx="244678" cy="2376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469108-8FB8-43B1-8FB7-E0D60257FCBB}"/>
              </a:ext>
            </a:extLst>
          </p:cNvPr>
          <p:cNvSpPr/>
          <p:nvPr/>
        </p:nvSpPr>
        <p:spPr>
          <a:xfrm>
            <a:off x="2149149" y="3236752"/>
            <a:ext cx="244678" cy="2376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D169F0-36E8-41BD-AFBA-65F05C055325}"/>
              </a:ext>
            </a:extLst>
          </p:cNvPr>
          <p:cNvSpPr/>
          <p:nvPr/>
        </p:nvSpPr>
        <p:spPr>
          <a:xfrm>
            <a:off x="2332657" y="3582099"/>
            <a:ext cx="122339" cy="1258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B3BA7-1FD4-4AF3-9685-CA98670DF7A1}"/>
              </a:ext>
            </a:extLst>
          </p:cNvPr>
          <p:cNvSpPr txBox="1"/>
          <p:nvPr/>
        </p:nvSpPr>
        <p:spPr>
          <a:xfrm>
            <a:off x="645953" y="870642"/>
            <a:ext cx="219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Sample sequences</a:t>
            </a:r>
          </a:p>
          <a:p>
            <a:pPr algn="ctr"/>
            <a:r>
              <a:rPr lang="en-CA" sz="2000" dirty="0"/>
              <a:t>(real species)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4346-3FEF-48AA-AA8F-972895536166}"/>
              </a:ext>
            </a:extLst>
          </p:cNvPr>
          <p:cNvCxnSpPr>
            <a:cxnSpLocks/>
          </p:cNvCxnSpPr>
          <p:nvPr/>
        </p:nvCxnSpPr>
        <p:spPr>
          <a:xfrm>
            <a:off x="2944536" y="1578528"/>
            <a:ext cx="0" cy="3329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72BC6D-9786-47A2-B830-A9E0B43F57B0}"/>
              </a:ext>
            </a:extLst>
          </p:cNvPr>
          <p:cNvSpPr txBox="1"/>
          <p:nvPr/>
        </p:nvSpPr>
        <p:spPr>
          <a:xfrm>
            <a:off x="2039225" y="5278073"/>
            <a:ext cx="1810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PCR amplification + Sequencing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770A8B-1C53-420B-BDA4-0030ABF87023}"/>
              </a:ext>
            </a:extLst>
          </p:cNvPr>
          <p:cNvCxnSpPr/>
          <p:nvPr/>
        </p:nvCxnSpPr>
        <p:spPr>
          <a:xfrm>
            <a:off x="2220985" y="5100507"/>
            <a:ext cx="14628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7F0AE66-45E6-4945-B7D0-CC707EFAF696}"/>
              </a:ext>
            </a:extLst>
          </p:cNvPr>
          <p:cNvSpPr txBox="1"/>
          <p:nvPr/>
        </p:nvSpPr>
        <p:spPr>
          <a:xfrm>
            <a:off x="3355936" y="1030795"/>
            <a:ext cx="2003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Amplicon reads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F478B6-20FF-4B69-A2B2-09BF21055725}"/>
              </a:ext>
            </a:extLst>
          </p:cNvPr>
          <p:cNvCxnSpPr>
            <a:cxnSpLocks/>
          </p:cNvCxnSpPr>
          <p:nvPr/>
        </p:nvCxnSpPr>
        <p:spPr>
          <a:xfrm>
            <a:off x="5780018" y="1580507"/>
            <a:ext cx="0" cy="3329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582A61C-0F32-4451-9AB3-98FA22B5F016}"/>
              </a:ext>
            </a:extLst>
          </p:cNvPr>
          <p:cNvSpPr txBox="1"/>
          <p:nvPr/>
        </p:nvSpPr>
        <p:spPr>
          <a:xfrm>
            <a:off x="4882572" y="5404070"/>
            <a:ext cx="181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OTU assignment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7857074-3A0B-47FA-BC8A-593D68450D45}"/>
              </a:ext>
            </a:extLst>
          </p:cNvPr>
          <p:cNvCxnSpPr/>
          <p:nvPr/>
        </p:nvCxnSpPr>
        <p:spPr>
          <a:xfrm>
            <a:off x="5056467" y="5102486"/>
            <a:ext cx="14628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7B00AC8-6C5A-4A98-BA46-BF26F6BBD1B6}"/>
              </a:ext>
            </a:extLst>
          </p:cNvPr>
          <p:cNvSpPr txBox="1"/>
          <p:nvPr/>
        </p:nvSpPr>
        <p:spPr>
          <a:xfrm>
            <a:off x="6337179" y="870642"/>
            <a:ext cx="200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Now we have different OTUs!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9309CF4-7932-48BE-B9A7-DF8B63A0353A}"/>
              </a:ext>
            </a:extLst>
          </p:cNvPr>
          <p:cNvSpPr/>
          <p:nvPr/>
        </p:nvSpPr>
        <p:spPr>
          <a:xfrm>
            <a:off x="6545631" y="2064152"/>
            <a:ext cx="1059231" cy="10397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9B5A351-3DFB-4C76-B2DC-975A0DA12EE2}"/>
              </a:ext>
            </a:extLst>
          </p:cNvPr>
          <p:cNvSpPr/>
          <p:nvPr/>
        </p:nvSpPr>
        <p:spPr>
          <a:xfrm>
            <a:off x="7797695" y="2600733"/>
            <a:ext cx="749999" cy="749242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321C8EF-6FB6-4D05-A829-510AB73897DB}"/>
              </a:ext>
            </a:extLst>
          </p:cNvPr>
          <p:cNvSpPr/>
          <p:nvPr/>
        </p:nvSpPr>
        <p:spPr>
          <a:xfrm>
            <a:off x="6007690" y="2804691"/>
            <a:ext cx="672514" cy="648747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8A6D371-B503-4197-BD05-17B8908D5984}"/>
              </a:ext>
            </a:extLst>
          </p:cNvPr>
          <p:cNvSpPr/>
          <p:nvPr/>
        </p:nvSpPr>
        <p:spPr>
          <a:xfrm>
            <a:off x="7952769" y="3383530"/>
            <a:ext cx="444611" cy="433271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Slide Number Placeholder 6">
            <a:extLst>
              <a:ext uri="{FF2B5EF4-FFF2-40B4-BE49-F238E27FC236}">
                <a16:creationId xmlns:a16="http://schemas.microsoft.com/office/drawing/2014/main" id="{EE94D50D-7F3E-4EEE-B7D5-D3E224CF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4</a:t>
            </a:fld>
            <a:endParaRPr lang="en-CA" sz="24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514A5C6-B42C-479B-9472-28C249A1830B}"/>
              </a:ext>
            </a:extLst>
          </p:cNvPr>
          <p:cNvSpPr/>
          <p:nvPr/>
        </p:nvSpPr>
        <p:spPr>
          <a:xfrm>
            <a:off x="3904723" y="2761377"/>
            <a:ext cx="290819" cy="285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F1742D6-53DF-4AC6-AB90-56BAE81A70DF}"/>
              </a:ext>
            </a:extLst>
          </p:cNvPr>
          <p:cNvSpPr/>
          <p:nvPr/>
        </p:nvSpPr>
        <p:spPr>
          <a:xfrm>
            <a:off x="3447527" y="2997665"/>
            <a:ext cx="355132" cy="35229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8E77CDA-663C-4947-99B7-1DD87AB501AC}"/>
              </a:ext>
            </a:extLst>
          </p:cNvPr>
          <p:cNvSpPr/>
          <p:nvPr/>
        </p:nvSpPr>
        <p:spPr>
          <a:xfrm>
            <a:off x="4937266" y="2860739"/>
            <a:ext cx="244678" cy="2376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91E0B09-48F8-44DE-8B28-D099922D6D51}"/>
              </a:ext>
            </a:extLst>
          </p:cNvPr>
          <p:cNvSpPr/>
          <p:nvPr/>
        </p:nvSpPr>
        <p:spPr>
          <a:xfrm>
            <a:off x="4950901" y="3580701"/>
            <a:ext cx="122339" cy="1258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C906CDE-9FF4-4308-9E8B-52C44E0EC6F8}"/>
              </a:ext>
            </a:extLst>
          </p:cNvPr>
          <p:cNvSpPr/>
          <p:nvPr/>
        </p:nvSpPr>
        <p:spPr>
          <a:xfrm>
            <a:off x="3447527" y="2877425"/>
            <a:ext cx="102065" cy="978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0E58EF0-F625-4F82-9FA2-248A65373EBB}"/>
              </a:ext>
            </a:extLst>
          </p:cNvPr>
          <p:cNvSpPr/>
          <p:nvPr/>
        </p:nvSpPr>
        <p:spPr>
          <a:xfrm>
            <a:off x="4456296" y="2317749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829BB30-38D8-46D0-BF05-ADA67B9AA0F3}"/>
              </a:ext>
            </a:extLst>
          </p:cNvPr>
          <p:cNvSpPr/>
          <p:nvPr/>
        </p:nvSpPr>
        <p:spPr>
          <a:xfrm>
            <a:off x="3802659" y="2394648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1441A90-E5B9-4613-81E6-D930075CE224}"/>
              </a:ext>
            </a:extLst>
          </p:cNvPr>
          <p:cNvSpPr/>
          <p:nvPr/>
        </p:nvSpPr>
        <p:spPr>
          <a:xfrm>
            <a:off x="4097320" y="3172436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54A3893-7475-42FE-9F68-2D43664DE57E}"/>
              </a:ext>
            </a:extLst>
          </p:cNvPr>
          <p:cNvSpPr/>
          <p:nvPr/>
        </p:nvSpPr>
        <p:spPr>
          <a:xfrm>
            <a:off x="4236786" y="2776639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510E91-8C8C-4A1F-98AC-42BFF503EFEE}"/>
              </a:ext>
            </a:extLst>
          </p:cNvPr>
          <p:cNvSpPr/>
          <p:nvPr/>
        </p:nvSpPr>
        <p:spPr>
          <a:xfrm>
            <a:off x="4308093" y="3008559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46BD466-FC1E-43A2-9746-12ADCFA45522}"/>
              </a:ext>
            </a:extLst>
          </p:cNvPr>
          <p:cNvSpPr/>
          <p:nvPr/>
        </p:nvSpPr>
        <p:spPr>
          <a:xfrm>
            <a:off x="4416105" y="2776639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6809288-B871-4E6F-9D95-6FACB7972983}"/>
              </a:ext>
            </a:extLst>
          </p:cNvPr>
          <p:cNvSpPr/>
          <p:nvPr/>
        </p:nvSpPr>
        <p:spPr>
          <a:xfrm>
            <a:off x="4858972" y="3281080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C6875FA-1990-4AC3-B79D-862D409A4E44}"/>
              </a:ext>
            </a:extLst>
          </p:cNvPr>
          <p:cNvSpPr/>
          <p:nvPr/>
        </p:nvSpPr>
        <p:spPr>
          <a:xfrm>
            <a:off x="4717400" y="3046601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A342827-99CC-4F47-A6DC-C720BCBEA76A}"/>
              </a:ext>
            </a:extLst>
          </p:cNvPr>
          <p:cNvSpPr/>
          <p:nvPr/>
        </p:nvSpPr>
        <p:spPr>
          <a:xfrm>
            <a:off x="5114135" y="3384957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36E788F-60C1-454F-BDDF-5D428F91A54B}"/>
              </a:ext>
            </a:extLst>
          </p:cNvPr>
          <p:cNvSpPr/>
          <p:nvPr/>
        </p:nvSpPr>
        <p:spPr>
          <a:xfrm>
            <a:off x="5020150" y="3141676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50161C9-6943-4900-99ED-F84DE67E63AF}"/>
              </a:ext>
            </a:extLst>
          </p:cNvPr>
          <p:cNvSpPr/>
          <p:nvPr/>
        </p:nvSpPr>
        <p:spPr>
          <a:xfrm>
            <a:off x="5265134" y="3172436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D8748D4-21A6-4BA1-8BA5-7123F98D13FC}"/>
              </a:ext>
            </a:extLst>
          </p:cNvPr>
          <p:cNvSpPr/>
          <p:nvPr/>
        </p:nvSpPr>
        <p:spPr>
          <a:xfrm>
            <a:off x="4778569" y="3526172"/>
            <a:ext cx="102065" cy="9787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69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7" grpId="0"/>
      <p:bldP spid="78" grpId="0" animBg="1"/>
      <p:bldP spid="79" grpId="0" animBg="1"/>
      <p:bldP spid="80" grpId="0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91FA2B-8A7B-411B-8C3B-4F990ED52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4" t="41507" r="59266" b="7512"/>
          <a:stretch/>
        </p:blipFill>
        <p:spPr>
          <a:xfrm>
            <a:off x="5159230" y="2793533"/>
            <a:ext cx="3624044" cy="32929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168F65-8BFD-429C-B23C-82555E26C76A}"/>
              </a:ext>
            </a:extLst>
          </p:cNvPr>
          <p:cNvGrpSpPr/>
          <p:nvPr/>
        </p:nvGrpSpPr>
        <p:grpSpPr>
          <a:xfrm>
            <a:off x="357571" y="3194108"/>
            <a:ext cx="4793269" cy="2499916"/>
            <a:chOff x="392167" y="3682770"/>
            <a:chExt cx="4793269" cy="24999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AAA264-0686-4436-BA5B-1659F3C47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24" t="19746" r="58349" b="44699"/>
            <a:stretch/>
          </p:blipFill>
          <p:spPr>
            <a:xfrm>
              <a:off x="392167" y="3682770"/>
              <a:ext cx="4793269" cy="145129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93085D-F24A-4753-BBDD-797AC6610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321" t="36055" r="58899" b="52157"/>
            <a:stretch/>
          </p:blipFill>
          <p:spPr>
            <a:xfrm>
              <a:off x="443020" y="5196979"/>
              <a:ext cx="4691562" cy="98570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5AA6B3F-C1E8-44C4-A97B-A1076330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8" t="18450" r="55566" b="33925"/>
          <a:stretch/>
        </p:blipFill>
        <p:spPr>
          <a:xfrm>
            <a:off x="252921" y="3607754"/>
            <a:ext cx="4616598" cy="1513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7975A-80D4-48C8-8C2E-2A74EA82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43948"/>
            <a:ext cx="7406640" cy="1140903"/>
          </a:xfrm>
        </p:spPr>
        <p:txBody>
          <a:bodyPr/>
          <a:lstStyle/>
          <a:p>
            <a:pPr algn="ctr"/>
            <a:r>
              <a:rPr lang="en-CA" dirty="0"/>
              <a:t>Some other issues with OTUs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86056E-5189-435E-BB93-4DA906F0DA18}"/>
              </a:ext>
            </a:extLst>
          </p:cNvPr>
          <p:cNvGrpSpPr/>
          <p:nvPr/>
        </p:nvGrpSpPr>
        <p:grpSpPr>
          <a:xfrm>
            <a:off x="1466340" y="2770797"/>
            <a:ext cx="6207852" cy="2323086"/>
            <a:chOff x="1291905" y="4074795"/>
            <a:chExt cx="6207852" cy="23230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926D5E-5F34-4166-98B9-6B315AFA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944" t="23333" r="47524" b="39684"/>
            <a:stretch/>
          </p:blipFill>
          <p:spPr>
            <a:xfrm>
              <a:off x="1291905" y="4285236"/>
              <a:ext cx="3523376" cy="19022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673291-7E2A-4709-8A70-C67EC25FD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2018" t="21481" r="14495" b="33353"/>
            <a:stretch/>
          </p:blipFill>
          <p:spPr>
            <a:xfrm>
              <a:off x="5352176" y="4074795"/>
              <a:ext cx="2147581" cy="232308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4075D5-9156-4542-87CF-47A4E9F7DE77}"/>
              </a:ext>
            </a:extLst>
          </p:cNvPr>
          <p:cNvGrpSpPr/>
          <p:nvPr/>
        </p:nvGrpSpPr>
        <p:grpSpPr>
          <a:xfrm>
            <a:off x="4864364" y="3291630"/>
            <a:ext cx="4026715" cy="2116280"/>
            <a:chOff x="5628433" y="2768367"/>
            <a:chExt cx="4026715" cy="2116280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6BFB2266-336A-48F4-A60F-87D0D7394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31" t="71556" r="76228" b="12747"/>
            <a:stretch/>
          </p:blipFill>
          <p:spPr>
            <a:xfrm>
              <a:off x="5628433" y="2768367"/>
              <a:ext cx="4026715" cy="89148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BC4F48-F7F2-42D4-88E5-9864FB8E0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220" t="19042" r="55780" b="59327"/>
            <a:stretch/>
          </p:blipFill>
          <p:spPr>
            <a:xfrm>
              <a:off x="5628433" y="3659855"/>
              <a:ext cx="4026714" cy="122479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565473-B5E6-42DD-8335-EA9DABAF4B3A}"/>
              </a:ext>
            </a:extLst>
          </p:cNvPr>
          <p:cNvGrpSpPr/>
          <p:nvPr/>
        </p:nvGrpSpPr>
        <p:grpSpPr>
          <a:xfrm>
            <a:off x="1682223" y="1768630"/>
            <a:ext cx="6091734" cy="1752649"/>
            <a:chOff x="1682223" y="1768630"/>
            <a:chExt cx="6091734" cy="17526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927CBE4-3A2E-4D92-BA8A-05AF57EBE160}"/>
                </a:ext>
              </a:extLst>
            </p:cNvPr>
            <p:cNvGrpSpPr/>
            <p:nvPr/>
          </p:nvGrpSpPr>
          <p:grpSpPr>
            <a:xfrm>
              <a:off x="1682223" y="1774993"/>
              <a:ext cx="2332837" cy="1651910"/>
              <a:chOff x="1410135" y="1756150"/>
              <a:chExt cx="2332837" cy="165191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2D54BC2-0192-45C8-89D2-515D33E6BF04}"/>
                  </a:ext>
                </a:extLst>
              </p:cNvPr>
              <p:cNvSpPr/>
              <p:nvPr/>
            </p:nvSpPr>
            <p:spPr>
              <a:xfrm>
                <a:off x="1410135" y="1756150"/>
                <a:ext cx="1349223" cy="1364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FDF6E12-78CE-4233-AC19-86C910382C26}"/>
                  </a:ext>
                </a:extLst>
              </p:cNvPr>
              <p:cNvSpPr/>
              <p:nvPr/>
            </p:nvSpPr>
            <p:spPr>
              <a:xfrm>
                <a:off x="2862129" y="2511836"/>
                <a:ext cx="880843" cy="8962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tint val="66000"/>
                      <a:satMod val="160000"/>
                    </a:schemeClr>
                  </a:gs>
                  <a:gs pos="50000">
                    <a:schemeClr val="accent6">
                      <a:tint val="44500"/>
                      <a:satMod val="160000"/>
                    </a:schemeClr>
                  </a:gs>
                  <a:gs pos="100000">
                    <a:schemeClr val="accent6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F448D9-3ED2-4435-BD6D-0026E0D70BF8}"/>
                  </a:ext>
                </a:extLst>
              </p:cNvPr>
              <p:cNvSpPr txBox="1"/>
              <p:nvPr/>
            </p:nvSpPr>
            <p:spPr>
              <a:xfrm>
                <a:off x="3034102" y="2779894"/>
                <a:ext cx="536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2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CF23C6-38DE-41E7-B240-8EF54BD50236}"/>
                  </a:ext>
                </a:extLst>
              </p:cNvPr>
              <p:cNvSpPr txBox="1"/>
              <p:nvPr/>
            </p:nvSpPr>
            <p:spPr>
              <a:xfrm>
                <a:off x="1816298" y="2253649"/>
                <a:ext cx="536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1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CBBE189-A14D-4C92-97F7-9EA8FB112BAB}"/>
                </a:ext>
              </a:extLst>
            </p:cNvPr>
            <p:cNvGrpSpPr/>
            <p:nvPr/>
          </p:nvGrpSpPr>
          <p:grpSpPr>
            <a:xfrm>
              <a:off x="5233953" y="1768630"/>
              <a:ext cx="2540004" cy="1752649"/>
              <a:chOff x="4764236" y="1781785"/>
              <a:chExt cx="2540004" cy="175264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B8FF67A-0A74-443F-8FA3-1AC55F82E5E3}"/>
                  </a:ext>
                </a:extLst>
              </p:cNvPr>
              <p:cNvSpPr/>
              <p:nvPr/>
            </p:nvSpPr>
            <p:spPr>
              <a:xfrm>
                <a:off x="5302177" y="1781785"/>
                <a:ext cx="1059231" cy="10397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8CF5A6D-20AC-48F3-8EF1-6C9FBE3D1289}"/>
                  </a:ext>
                </a:extLst>
              </p:cNvPr>
              <p:cNvSpPr/>
              <p:nvPr/>
            </p:nvSpPr>
            <p:spPr>
              <a:xfrm>
                <a:off x="6554241" y="2318366"/>
                <a:ext cx="749999" cy="74924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tint val="66000"/>
                      <a:satMod val="160000"/>
                    </a:schemeClr>
                  </a:gs>
                  <a:gs pos="50000">
                    <a:schemeClr val="accent6">
                      <a:tint val="44500"/>
                      <a:satMod val="160000"/>
                    </a:schemeClr>
                  </a:gs>
                  <a:gs pos="100000">
                    <a:schemeClr val="accent6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32539EC-9D1A-4E42-815E-5A1823762FDB}"/>
                  </a:ext>
                </a:extLst>
              </p:cNvPr>
              <p:cNvSpPr/>
              <p:nvPr/>
            </p:nvSpPr>
            <p:spPr>
              <a:xfrm>
                <a:off x="4764236" y="2522324"/>
                <a:ext cx="672514" cy="6487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prstDash val="dash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6A42E2F-4DE8-4D76-AFA0-54B1C3247EF9}"/>
                  </a:ext>
                </a:extLst>
              </p:cNvPr>
              <p:cNvSpPr/>
              <p:nvPr/>
            </p:nvSpPr>
            <p:spPr>
              <a:xfrm>
                <a:off x="6709315" y="3101163"/>
                <a:ext cx="444611" cy="43327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tint val="66000"/>
                      <a:satMod val="160000"/>
                    </a:schemeClr>
                  </a:gs>
                  <a:gs pos="50000">
                    <a:schemeClr val="accent5">
                      <a:tint val="44500"/>
                      <a:satMod val="160000"/>
                    </a:schemeClr>
                  </a:gs>
                  <a:gs pos="100000">
                    <a:schemeClr val="accent5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prstDash val="dash"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5A294C-39EF-4128-9A9A-7A5E48BEC542}"/>
                  </a:ext>
                </a:extLst>
              </p:cNvPr>
              <p:cNvSpPr txBox="1"/>
              <p:nvPr/>
            </p:nvSpPr>
            <p:spPr>
              <a:xfrm>
                <a:off x="4831538" y="2641999"/>
                <a:ext cx="536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1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E074B4-54E2-4F45-882F-1EB1A535EA3D}"/>
                  </a:ext>
                </a:extLst>
              </p:cNvPr>
              <p:cNvSpPr txBox="1"/>
              <p:nvPr/>
            </p:nvSpPr>
            <p:spPr>
              <a:xfrm>
                <a:off x="5557059" y="2117139"/>
                <a:ext cx="536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2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7EF9A7A-4768-4A92-AD12-9CCCCCCB4EA5}"/>
                  </a:ext>
                </a:extLst>
              </p:cNvPr>
              <p:cNvSpPr txBox="1"/>
              <p:nvPr/>
            </p:nvSpPr>
            <p:spPr>
              <a:xfrm>
                <a:off x="6659190" y="2497181"/>
                <a:ext cx="536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F14DA0-73F6-48DB-AAF8-DCDA90102D49}"/>
                  </a:ext>
                </a:extLst>
              </p:cNvPr>
              <p:cNvSpPr txBox="1"/>
              <p:nvPr/>
            </p:nvSpPr>
            <p:spPr>
              <a:xfrm>
                <a:off x="6659190" y="3133753"/>
                <a:ext cx="536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/>
                  <a:t>4</a:t>
                </a: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2D3DF-ECA4-48C6-BAEC-4786CE769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375795"/>
            <a:ext cx="7404653" cy="2617364"/>
          </a:xfrm>
        </p:spPr>
        <p:txBody>
          <a:bodyPr>
            <a:normAutofit/>
          </a:bodyPr>
          <a:lstStyle/>
          <a:p>
            <a:pPr marL="34290" indent="0" algn="ctr">
              <a:buNone/>
            </a:pP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CA" dirty="0"/>
              <a:t>OTU2 is not a consistent label across studies</a:t>
            </a:r>
          </a:p>
          <a:p>
            <a:pPr marL="34290" indent="0" algn="ctr">
              <a:buNone/>
            </a:pPr>
            <a:r>
              <a:rPr lang="en-CA" dirty="0">
                <a:sym typeface="Wingdings" panose="05000000000000000000" pitchFamily="2" charset="2"/>
              </a:rPr>
              <a:t> OTU2 is in another community? </a:t>
            </a:r>
            <a:r>
              <a:rPr lang="en-CA" b="1" dirty="0">
                <a:sym typeface="Wingdings" panose="05000000000000000000" pitchFamily="2" charset="2"/>
              </a:rPr>
              <a:t>OTUs don’t exist in nature</a:t>
            </a:r>
          </a:p>
          <a:p>
            <a:pPr marL="34290" indent="0" algn="ctr">
              <a:buNone/>
            </a:pPr>
            <a:r>
              <a:rPr lang="en-CA" dirty="0">
                <a:sym typeface="Wingdings" panose="05000000000000000000" pitchFamily="2" charset="2"/>
              </a:rPr>
              <a:t> OTU2 represents a species? </a:t>
            </a:r>
            <a:r>
              <a:rPr lang="en-CA" b="1" dirty="0">
                <a:sym typeface="Wingdings" panose="05000000000000000000" pitchFamily="2" charset="2"/>
              </a:rPr>
              <a:t>Not always</a:t>
            </a:r>
            <a:endParaRPr lang="en-CA" dirty="0"/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B267D59E-5C5A-4729-841B-B8BD1F1B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5</a:t>
            </a:fld>
            <a:endParaRPr lang="en-CA" sz="2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8D6926-25AE-4C35-9873-86802A111A3B}"/>
              </a:ext>
            </a:extLst>
          </p:cNvPr>
          <p:cNvSpPr/>
          <p:nvPr/>
        </p:nvSpPr>
        <p:spPr>
          <a:xfrm>
            <a:off x="5253612" y="3395093"/>
            <a:ext cx="3420606" cy="5780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947F8E-7E21-407F-87FF-AE5CF95AE3BC}"/>
              </a:ext>
            </a:extLst>
          </p:cNvPr>
          <p:cNvSpPr/>
          <p:nvPr/>
        </p:nvSpPr>
        <p:spPr>
          <a:xfrm>
            <a:off x="5253612" y="4752174"/>
            <a:ext cx="3420606" cy="5780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B8D086-E93D-4177-887B-9641A8C0D5F9}"/>
              </a:ext>
            </a:extLst>
          </p:cNvPr>
          <p:cNvSpPr/>
          <p:nvPr/>
        </p:nvSpPr>
        <p:spPr>
          <a:xfrm>
            <a:off x="4928763" y="3278787"/>
            <a:ext cx="3910110" cy="55055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ACB4F5-98FE-4199-AA03-3A00005C9C6F}"/>
              </a:ext>
            </a:extLst>
          </p:cNvPr>
          <p:cNvSpPr/>
          <p:nvPr/>
        </p:nvSpPr>
        <p:spPr>
          <a:xfrm>
            <a:off x="4922666" y="4325070"/>
            <a:ext cx="3910110" cy="38236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3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64DAA-402D-40CC-B20D-5A113BC90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004969"/>
            <a:ext cx="7404653" cy="4091031"/>
          </a:xfrm>
        </p:spPr>
        <p:txBody>
          <a:bodyPr/>
          <a:lstStyle/>
          <a:p>
            <a:pPr marL="34290" indent="0" algn="ctr">
              <a:buNone/>
            </a:pPr>
            <a:r>
              <a:rPr lang="en-CA" dirty="0"/>
              <a:t>OTU2 is not a consistent label</a:t>
            </a:r>
          </a:p>
          <a:p>
            <a:pPr marL="34290" indent="0" algn="ctr">
              <a:buNone/>
            </a:pPr>
            <a:r>
              <a:rPr lang="en-CA" dirty="0"/>
              <a:t>However…</a:t>
            </a:r>
          </a:p>
          <a:p>
            <a:pPr marL="34290" indent="0" algn="ctr">
              <a:buNone/>
            </a:pPr>
            <a:r>
              <a:rPr lang="en-CA" sz="2000" b="0" i="0" u="none" strike="noStrike" baseline="0" dirty="0">
                <a:latin typeface="Courier"/>
              </a:rPr>
              <a:t>ATTAACGAGATTATAACCAGAGTACGAATA…</a:t>
            </a:r>
            <a:endParaRPr lang="en-CA" dirty="0"/>
          </a:p>
          <a:p>
            <a:pPr marL="34290" indent="0" algn="ctr">
              <a:buNone/>
            </a:pPr>
            <a:r>
              <a:rPr lang="en-CA" dirty="0"/>
              <a:t>is consistent!</a:t>
            </a:r>
          </a:p>
          <a:p>
            <a:pPr marL="34290" indent="0" algn="ctr">
              <a:buNone/>
            </a:pPr>
            <a:r>
              <a:rPr lang="en-CA" dirty="0">
                <a:sym typeface="Wingdings" panose="05000000000000000000" pitchFamily="2" charset="2"/>
              </a:rPr>
              <a:t> If we use distinguishable sequences as the groups, then it is easy to compare data across multiple studies and databases</a:t>
            </a:r>
          </a:p>
          <a:p>
            <a:pPr marL="34290" indent="0" algn="ctr">
              <a:buNone/>
            </a:pPr>
            <a:r>
              <a:rPr lang="en-CA" dirty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This is the idea behind an amplicon sequence variant (ASV)</a:t>
            </a:r>
          </a:p>
          <a:p>
            <a:pPr marL="34290" indent="0" algn="ctr">
              <a:buNone/>
            </a:pPr>
            <a:r>
              <a:rPr lang="en-US" dirty="0">
                <a:sym typeface="Wingdings" panose="05000000000000000000" pitchFamily="2" charset="2"/>
              </a:rPr>
              <a:t> Also known as Exact SV (ESVs), 100% OTUs, zero radius OTUs (</a:t>
            </a:r>
            <a:r>
              <a:rPr lang="en-US" dirty="0" err="1">
                <a:sym typeface="Wingdings" panose="05000000000000000000" pitchFamily="2" charset="2"/>
              </a:rPr>
              <a:t>zOTUs</a:t>
            </a:r>
            <a:r>
              <a:rPr lang="en-US" dirty="0">
                <a:sym typeface="Wingdings" panose="05000000000000000000" pitchFamily="2" charset="2"/>
              </a:rPr>
              <a:t>), among others</a:t>
            </a:r>
          </a:p>
          <a:p>
            <a:pPr marL="34290" indent="0" algn="ctr">
              <a:buNone/>
            </a:pPr>
            <a:endParaRPr lang="en-C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2501D2-12ED-4E0A-BDEF-B67B1878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528506"/>
            <a:ext cx="7406640" cy="1258349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What should we do with our sequences then?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30BE346-9818-49D9-B768-69837DCF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6</a:t>
            </a:fld>
            <a:endParaRPr lang="en-CA" sz="2400" dirty="0"/>
          </a:p>
        </p:txBody>
      </p:sp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7AFCF6A9-523C-4C85-8576-635E83D9B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126">
            <a:off x="2126079" y="4135770"/>
            <a:ext cx="4866997" cy="39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8343115-3501-4EB2-8B01-93EA0C91E7BB}"/>
              </a:ext>
            </a:extLst>
          </p:cNvPr>
          <p:cNvSpPr/>
          <p:nvPr/>
        </p:nvSpPr>
        <p:spPr>
          <a:xfrm>
            <a:off x="1250129" y="2536272"/>
            <a:ext cx="327170" cy="327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01335F-A5C4-483C-8121-01FBB9356505}"/>
              </a:ext>
            </a:extLst>
          </p:cNvPr>
          <p:cNvSpPr/>
          <p:nvPr/>
        </p:nvSpPr>
        <p:spPr>
          <a:xfrm>
            <a:off x="939737" y="2772561"/>
            <a:ext cx="244678" cy="2376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469108-8FB8-43B1-8FB7-E0D60257FCBB}"/>
              </a:ext>
            </a:extLst>
          </p:cNvPr>
          <p:cNvSpPr/>
          <p:nvPr/>
        </p:nvSpPr>
        <p:spPr>
          <a:xfrm>
            <a:off x="2149149" y="3010249"/>
            <a:ext cx="244678" cy="2376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D169F0-36E8-41BD-AFBA-65F05C055325}"/>
              </a:ext>
            </a:extLst>
          </p:cNvPr>
          <p:cNvSpPr/>
          <p:nvPr/>
        </p:nvSpPr>
        <p:spPr>
          <a:xfrm>
            <a:off x="2332657" y="3355596"/>
            <a:ext cx="122339" cy="1258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B3BA7-1FD4-4AF3-9685-CA98670DF7A1}"/>
              </a:ext>
            </a:extLst>
          </p:cNvPr>
          <p:cNvSpPr txBox="1"/>
          <p:nvPr/>
        </p:nvSpPr>
        <p:spPr>
          <a:xfrm>
            <a:off x="645953" y="644139"/>
            <a:ext cx="219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Sample sequences</a:t>
            </a:r>
          </a:p>
          <a:p>
            <a:pPr algn="ctr"/>
            <a:r>
              <a:rPr lang="en-CA" sz="2000" dirty="0"/>
              <a:t>(real species)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4346-3FEF-48AA-AA8F-972895536166}"/>
              </a:ext>
            </a:extLst>
          </p:cNvPr>
          <p:cNvCxnSpPr>
            <a:cxnSpLocks/>
          </p:cNvCxnSpPr>
          <p:nvPr/>
        </p:nvCxnSpPr>
        <p:spPr>
          <a:xfrm>
            <a:off x="2944536" y="1352025"/>
            <a:ext cx="0" cy="3329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6836E44-C55B-45B0-8477-D543C46AC4D3}"/>
              </a:ext>
            </a:extLst>
          </p:cNvPr>
          <p:cNvSpPr/>
          <p:nvPr/>
        </p:nvSpPr>
        <p:spPr>
          <a:xfrm>
            <a:off x="3516042" y="2771163"/>
            <a:ext cx="327170" cy="327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09069E-E709-49FB-9007-6A41DA8B138B}"/>
              </a:ext>
            </a:extLst>
          </p:cNvPr>
          <p:cNvSpPr/>
          <p:nvPr/>
        </p:nvSpPr>
        <p:spPr>
          <a:xfrm>
            <a:off x="4989594" y="2602569"/>
            <a:ext cx="244678" cy="2376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E4418A-FF9E-4504-9411-9D8428C7F09A}"/>
              </a:ext>
            </a:extLst>
          </p:cNvPr>
          <p:cNvSpPr/>
          <p:nvPr/>
        </p:nvSpPr>
        <p:spPr>
          <a:xfrm>
            <a:off x="4950901" y="3354198"/>
            <a:ext cx="122339" cy="1258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2BC6D-9786-47A2-B830-A9E0B43F57B0}"/>
              </a:ext>
            </a:extLst>
          </p:cNvPr>
          <p:cNvSpPr txBox="1"/>
          <p:nvPr/>
        </p:nvSpPr>
        <p:spPr>
          <a:xfrm>
            <a:off x="2039225" y="4984458"/>
            <a:ext cx="1810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PCR amplification + Sequencing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770A8B-1C53-420B-BDA4-0030ABF87023}"/>
              </a:ext>
            </a:extLst>
          </p:cNvPr>
          <p:cNvCxnSpPr/>
          <p:nvPr/>
        </p:nvCxnSpPr>
        <p:spPr>
          <a:xfrm>
            <a:off x="2220985" y="4874004"/>
            <a:ext cx="14628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7F0AE66-45E6-4945-B7D0-CC707EFAF696}"/>
              </a:ext>
            </a:extLst>
          </p:cNvPr>
          <p:cNvSpPr txBox="1"/>
          <p:nvPr/>
        </p:nvSpPr>
        <p:spPr>
          <a:xfrm>
            <a:off x="3355936" y="804292"/>
            <a:ext cx="2003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Amplicon reads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2CF2C2-ADCE-4F7A-9380-00F002E7AAEC}"/>
              </a:ext>
            </a:extLst>
          </p:cNvPr>
          <p:cNvSpPr/>
          <p:nvPr/>
        </p:nvSpPr>
        <p:spPr>
          <a:xfrm>
            <a:off x="3447527" y="2650922"/>
            <a:ext cx="102065" cy="978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BC9E0A-2CCF-4461-A138-2FD0A06232DA}"/>
              </a:ext>
            </a:extLst>
          </p:cNvPr>
          <p:cNvSpPr/>
          <p:nvPr/>
        </p:nvSpPr>
        <p:spPr>
          <a:xfrm>
            <a:off x="4456296" y="2091246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3BD2C9-A814-470C-B0AC-9BCE6FB6BF7A}"/>
              </a:ext>
            </a:extLst>
          </p:cNvPr>
          <p:cNvSpPr/>
          <p:nvPr/>
        </p:nvSpPr>
        <p:spPr>
          <a:xfrm>
            <a:off x="3802659" y="2168145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07458C0-241E-4924-805A-2D8F3D9703DD}"/>
              </a:ext>
            </a:extLst>
          </p:cNvPr>
          <p:cNvSpPr/>
          <p:nvPr/>
        </p:nvSpPr>
        <p:spPr>
          <a:xfrm>
            <a:off x="4097320" y="2945933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57EF83-F584-4ED9-9E78-75777D299763}"/>
              </a:ext>
            </a:extLst>
          </p:cNvPr>
          <p:cNvSpPr/>
          <p:nvPr/>
        </p:nvSpPr>
        <p:spPr>
          <a:xfrm>
            <a:off x="4236786" y="2550136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145B312-0557-4CBA-89B1-A02429F95FC7}"/>
              </a:ext>
            </a:extLst>
          </p:cNvPr>
          <p:cNvSpPr/>
          <p:nvPr/>
        </p:nvSpPr>
        <p:spPr>
          <a:xfrm>
            <a:off x="4308093" y="2782056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EF1DC56-52EF-4C36-88DF-21C1C601B2F2}"/>
              </a:ext>
            </a:extLst>
          </p:cNvPr>
          <p:cNvSpPr/>
          <p:nvPr/>
        </p:nvSpPr>
        <p:spPr>
          <a:xfrm>
            <a:off x="4416105" y="2550136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BA76AC-D817-4004-9A0A-2B2CA82A6CFB}"/>
              </a:ext>
            </a:extLst>
          </p:cNvPr>
          <p:cNvSpPr/>
          <p:nvPr/>
        </p:nvSpPr>
        <p:spPr>
          <a:xfrm>
            <a:off x="5012070" y="2887211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31DFC1-418B-4F33-8653-C8E5BCD8B165}"/>
              </a:ext>
            </a:extLst>
          </p:cNvPr>
          <p:cNvSpPr/>
          <p:nvPr/>
        </p:nvSpPr>
        <p:spPr>
          <a:xfrm>
            <a:off x="4717400" y="2820098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CDA6D1-CF47-4CB6-A249-E6A7F3085029}"/>
              </a:ext>
            </a:extLst>
          </p:cNvPr>
          <p:cNvSpPr/>
          <p:nvPr/>
        </p:nvSpPr>
        <p:spPr>
          <a:xfrm>
            <a:off x="5114135" y="3158454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8C3E4C4-C0C1-486F-BC8C-AD569DC3DB02}"/>
              </a:ext>
            </a:extLst>
          </p:cNvPr>
          <p:cNvSpPr/>
          <p:nvPr/>
        </p:nvSpPr>
        <p:spPr>
          <a:xfrm>
            <a:off x="4852471" y="3016541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1AAEB7-620E-4F8E-9A67-654B04EFD394}"/>
              </a:ext>
            </a:extLst>
          </p:cNvPr>
          <p:cNvSpPr/>
          <p:nvPr/>
        </p:nvSpPr>
        <p:spPr>
          <a:xfrm>
            <a:off x="5265134" y="2945933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79F1901-FC71-4030-A3FD-FB52AF6EEB3E}"/>
              </a:ext>
            </a:extLst>
          </p:cNvPr>
          <p:cNvSpPr/>
          <p:nvPr/>
        </p:nvSpPr>
        <p:spPr>
          <a:xfrm>
            <a:off x="4778569" y="3299669"/>
            <a:ext cx="102065" cy="9787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EF478B6-20FF-4B69-A2B2-09BF21055725}"/>
              </a:ext>
            </a:extLst>
          </p:cNvPr>
          <p:cNvCxnSpPr>
            <a:cxnSpLocks/>
          </p:cNvCxnSpPr>
          <p:nvPr/>
        </p:nvCxnSpPr>
        <p:spPr>
          <a:xfrm>
            <a:off x="5780018" y="1354004"/>
            <a:ext cx="0" cy="3329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11533F0E-117E-4557-8360-307CF4CCB476}"/>
              </a:ext>
            </a:extLst>
          </p:cNvPr>
          <p:cNvSpPr/>
          <p:nvPr/>
        </p:nvSpPr>
        <p:spPr>
          <a:xfrm>
            <a:off x="3868850" y="2541836"/>
            <a:ext cx="327170" cy="327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D2C49E-96EB-4EDF-AB9B-E2CF146F937A}"/>
              </a:ext>
            </a:extLst>
          </p:cNvPr>
          <p:cNvSpPr/>
          <p:nvPr/>
        </p:nvSpPr>
        <p:spPr>
          <a:xfrm>
            <a:off x="4951378" y="3352771"/>
            <a:ext cx="122339" cy="12583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EBD9B3E-4C07-42C6-A456-A254C19CCCEF}"/>
              </a:ext>
            </a:extLst>
          </p:cNvPr>
          <p:cNvSpPr/>
          <p:nvPr/>
        </p:nvSpPr>
        <p:spPr>
          <a:xfrm>
            <a:off x="3448004" y="2649495"/>
            <a:ext cx="102065" cy="978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2EE156C-3697-4FF3-A1B2-B3489CE0B567}"/>
              </a:ext>
            </a:extLst>
          </p:cNvPr>
          <p:cNvSpPr/>
          <p:nvPr/>
        </p:nvSpPr>
        <p:spPr>
          <a:xfrm>
            <a:off x="4456773" y="2089819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9BE5983-543D-4BC1-9DC3-E552B7574744}"/>
              </a:ext>
            </a:extLst>
          </p:cNvPr>
          <p:cNvSpPr/>
          <p:nvPr/>
        </p:nvSpPr>
        <p:spPr>
          <a:xfrm>
            <a:off x="3803136" y="2166718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AC2D8F5-CD19-4F98-92F1-9C2F12BA1695}"/>
              </a:ext>
            </a:extLst>
          </p:cNvPr>
          <p:cNvSpPr/>
          <p:nvPr/>
        </p:nvSpPr>
        <p:spPr>
          <a:xfrm>
            <a:off x="4097797" y="2944506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C6439B8-0626-4F61-92C6-03B090374A2A}"/>
              </a:ext>
            </a:extLst>
          </p:cNvPr>
          <p:cNvSpPr/>
          <p:nvPr/>
        </p:nvSpPr>
        <p:spPr>
          <a:xfrm>
            <a:off x="4237263" y="2548709"/>
            <a:ext cx="122339" cy="125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1E6695B-464E-40A0-B78C-C1341EEA747C}"/>
              </a:ext>
            </a:extLst>
          </p:cNvPr>
          <p:cNvSpPr/>
          <p:nvPr/>
        </p:nvSpPr>
        <p:spPr>
          <a:xfrm>
            <a:off x="4308570" y="2780629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40E33A6-601A-492F-B6A6-6D1499C01FE1}"/>
              </a:ext>
            </a:extLst>
          </p:cNvPr>
          <p:cNvSpPr/>
          <p:nvPr/>
        </p:nvSpPr>
        <p:spPr>
          <a:xfrm>
            <a:off x="4416582" y="2548709"/>
            <a:ext cx="102065" cy="97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7EC8548-4409-4F04-9D51-85B2881EF360}"/>
              </a:ext>
            </a:extLst>
          </p:cNvPr>
          <p:cNvSpPr/>
          <p:nvPr/>
        </p:nvSpPr>
        <p:spPr>
          <a:xfrm>
            <a:off x="5012547" y="2885784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21B784C-ADF7-4B79-BF7E-7B02699FBF38}"/>
              </a:ext>
            </a:extLst>
          </p:cNvPr>
          <p:cNvSpPr/>
          <p:nvPr/>
        </p:nvSpPr>
        <p:spPr>
          <a:xfrm>
            <a:off x="4717877" y="2818671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63EE623-5B3A-4DBA-A1E9-CD6DFDEF69A7}"/>
              </a:ext>
            </a:extLst>
          </p:cNvPr>
          <p:cNvSpPr/>
          <p:nvPr/>
        </p:nvSpPr>
        <p:spPr>
          <a:xfrm>
            <a:off x="5114612" y="3157027"/>
            <a:ext cx="102065" cy="978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2F80EEC-3C4F-48EB-A2D3-B465FE7C1046}"/>
              </a:ext>
            </a:extLst>
          </p:cNvPr>
          <p:cNvSpPr/>
          <p:nvPr/>
        </p:nvSpPr>
        <p:spPr>
          <a:xfrm>
            <a:off x="5265611" y="2944506"/>
            <a:ext cx="122339" cy="1258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813FB7F-3821-4C98-930E-4FEF8D45C26A}"/>
              </a:ext>
            </a:extLst>
          </p:cNvPr>
          <p:cNvSpPr/>
          <p:nvPr/>
        </p:nvSpPr>
        <p:spPr>
          <a:xfrm>
            <a:off x="4779046" y="3298242"/>
            <a:ext cx="102065" cy="9787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82A61C-0F32-4451-9AB3-98FA22B5F016}"/>
              </a:ext>
            </a:extLst>
          </p:cNvPr>
          <p:cNvSpPr txBox="1"/>
          <p:nvPr/>
        </p:nvSpPr>
        <p:spPr>
          <a:xfrm>
            <a:off x="4882572" y="5110455"/>
            <a:ext cx="181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OTU assignment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7857074-3A0B-47FA-BC8A-593D68450D45}"/>
              </a:ext>
            </a:extLst>
          </p:cNvPr>
          <p:cNvCxnSpPr/>
          <p:nvPr/>
        </p:nvCxnSpPr>
        <p:spPr>
          <a:xfrm>
            <a:off x="5056467" y="4875983"/>
            <a:ext cx="14628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7B00AC8-6C5A-4A98-BA46-BF26F6BBD1B6}"/>
              </a:ext>
            </a:extLst>
          </p:cNvPr>
          <p:cNvSpPr txBox="1"/>
          <p:nvPr/>
        </p:nvSpPr>
        <p:spPr>
          <a:xfrm>
            <a:off x="6337179" y="644139"/>
            <a:ext cx="200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Now we have different OTUs!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9309CF4-7932-48BE-B9A7-DF8B63A0353A}"/>
              </a:ext>
            </a:extLst>
          </p:cNvPr>
          <p:cNvSpPr/>
          <p:nvPr/>
        </p:nvSpPr>
        <p:spPr>
          <a:xfrm>
            <a:off x="6545631" y="1837649"/>
            <a:ext cx="1059231" cy="10397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9B5A351-3DFB-4C76-B2DC-975A0DA12EE2}"/>
              </a:ext>
            </a:extLst>
          </p:cNvPr>
          <p:cNvSpPr/>
          <p:nvPr/>
        </p:nvSpPr>
        <p:spPr>
          <a:xfrm>
            <a:off x="7797695" y="2374230"/>
            <a:ext cx="749999" cy="749242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321C8EF-6FB6-4D05-A829-510AB73897DB}"/>
              </a:ext>
            </a:extLst>
          </p:cNvPr>
          <p:cNvSpPr/>
          <p:nvPr/>
        </p:nvSpPr>
        <p:spPr>
          <a:xfrm>
            <a:off x="6007690" y="2578188"/>
            <a:ext cx="672514" cy="648747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8A6D371-B503-4197-BD05-17B8908D5984}"/>
              </a:ext>
            </a:extLst>
          </p:cNvPr>
          <p:cNvSpPr/>
          <p:nvPr/>
        </p:nvSpPr>
        <p:spPr>
          <a:xfrm>
            <a:off x="7952769" y="3157027"/>
            <a:ext cx="444611" cy="433271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Slide Number Placeholder 6">
            <a:extLst>
              <a:ext uri="{FF2B5EF4-FFF2-40B4-BE49-F238E27FC236}">
                <a16:creationId xmlns:a16="http://schemas.microsoft.com/office/drawing/2014/main" id="{EE94D50D-7F3E-4EEE-B7D5-D3E224CF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7</a:t>
            </a:fld>
            <a:endParaRPr lang="en-CA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BE31A0-05FB-4FF4-A3E4-385063A6D645}"/>
              </a:ext>
            </a:extLst>
          </p:cNvPr>
          <p:cNvSpPr/>
          <p:nvPr/>
        </p:nvSpPr>
        <p:spPr>
          <a:xfrm>
            <a:off x="5915411" y="1419137"/>
            <a:ext cx="2750423" cy="27418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B9B805D2-D822-42BA-A23A-B0B554F32F6A}"/>
              </a:ext>
            </a:extLst>
          </p:cNvPr>
          <p:cNvSpPr/>
          <p:nvPr/>
        </p:nvSpPr>
        <p:spPr>
          <a:xfrm>
            <a:off x="5226213" y="652528"/>
            <a:ext cx="4110733" cy="4288586"/>
          </a:xfrm>
          <a:prstGeom prst="mathMultiply">
            <a:avLst>
              <a:gd name="adj1" fmla="val 7104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B32014E-0F7B-4CD1-B408-EEF1D6113ECB}"/>
              </a:ext>
            </a:extLst>
          </p:cNvPr>
          <p:cNvCxnSpPr>
            <a:cxnSpLocks/>
          </p:cNvCxnSpPr>
          <p:nvPr/>
        </p:nvCxnSpPr>
        <p:spPr>
          <a:xfrm flipH="1">
            <a:off x="1635414" y="6005092"/>
            <a:ext cx="2618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5EA41960-105B-42FC-BBA3-D0E2A23C8EA7}"/>
              </a:ext>
            </a:extLst>
          </p:cNvPr>
          <p:cNvSpPr txBox="1"/>
          <p:nvPr/>
        </p:nvSpPr>
        <p:spPr>
          <a:xfrm>
            <a:off x="1454957" y="6094348"/>
            <a:ext cx="303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Try to infer sample sequences</a:t>
            </a:r>
          </a:p>
        </p:txBody>
      </p:sp>
    </p:spTree>
    <p:extLst>
      <p:ext uri="{BB962C8B-B14F-4D97-AF65-F5344CB8AC3E}">
        <p14:creationId xmlns:p14="http://schemas.microsoft.com/office/powerpoint/2010/main" val="25702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D9BC98-D7A3-4C92-BE19-21C26D911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94" t="16117" r="3761" b="14730"/>
          <a:stretch/>
        </p:blipFill>
        <p:spPr>
          <a:xfrm>
            <a:off x="7913011" y="1828800"/>
            <a:ext cx="955050" cy="4018328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9A29AE9-D303-4465-938E-DFD55EA1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8</a:t>
            </a:fld>
            <a:endParaRPr lang="en-CA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7A1872-475F-406E-BA15-190AB53B116C}"/>
              </a:ext>
            </a:extLst>
          </p:cNvPr>
          <p:cNvSpPr txBox="1">
            <a:spLocks/>
          </p:cNvSpPr>
          <p:nvPr/>
        </p:nvSpPr>
        <p:spPr>
          <a:xfrm>
            <a:off x="857250" y="478172"/>
            <a:ext cx="7406640" cy="1140903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ASVs are always valid and comparable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0298AF-2705-4AD1-B9EC-33B7581BB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3" t="16117" r="63130" b="14730"/>
          <a:stretch/>
        </p:blipFill>
        <p:spPr>
          <a:xfrm>
            <a:off x="216906" y="1828800"/>
            <a:ext cx="2538741" cy="401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B4695F-3AD5-4F8D-8026-26665D093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1" t="16117" r="37413" b="18517"/>
          <a:stretch/>
        </p:blipFill>
        <p:spPr>
          <a:xfrm>
            <a:off x="2831567" y="1828800"/>
            <a:ext cx="2538742" cy="3798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06C22-E353-4292-85FD-DA50A55E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67" t="16117" r="13589" b="14730"/>
          <a:stretch/>
        </p:blipFill>
        <p:spPr>
          <a:xfrm>
            <a:off x="5446229" y="1828800"/>
            <a:ext cx="2390862" cy="4018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95950F-FFEC-490D-8E5B-1730500FA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1" t="81483" r="37413" b="14730"/>
          <a:stretch/>
        </p:blipFill>
        <p:spPr>
          <a:xfrm>
            <a:off x="2831567" y="5627077"/>
            <a:ext cx="2538742" cy="2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4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7FBC-77BC-4D61-AD1A-3FB4F427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461394"/>
            <a:ext cx="7406640" cy="1140903"/>
          </a:xfrm>
        </p:spPr>
        <p:txBody>
          <a:bodyPr>
            <a:normAutofit fontScale="90000"/>
          </a:bodyPr>
          <a:lstStyle/>
          <a:p>
            <a:r>
              <a:rPr lang="en-CA" dirty="0"/>
              <a:t>A common misconception about ASVs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BAD3-5ED7-4D04-B336-7A502C565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828801"/>
            <a:ext cx="7404653" cy="4267200"/>
          </a:xfrm>
        </p:spPr>
        <p:txBody>
          <a:bodyPr>
            <a:normAutofit lnSpcReduction="10000"/>
          </a:bodyPr>
          <a:lstStyle/>
          <a:p>
            <a:pPr marL="34290" indent="0" algn="ctr">
              <a:buNone/>
            </a:pPr>
            <a:r>
              <a:rPr lang="en-CA" sz="2800" dirty="0"/>
              <a:t>If I obtain </a:t>
            </a:r>
            <a:r>
              <a:rPr lang="en-CA" sz="2800"/>
              <a:t>1273 OTUs/ASVs </a:t>
            </a:r>
            <a:r>
              <a:rPr lang="en-CA" sz="2800" dirty="0"/>
              <a:t>it means I have 1273 species</a:t>
            </a:r>
          </a:p>
          <a:p>
            <a:pPr marL="34290" indent="0" algn="ctr">
              <a:buNone/>
            </a:pPr>
            <a:endParaRPr lang="en-CA" sz="2800" dirty="0"/>
          </a:p>
          <a:p>
            <a:pPr marL="34290" indent="0" algn="ctr">
              <a:buNone/>
            </a:pPr>
            <a:r>
              <a:rPr lang="en-CA" sz="2800" dirty="0">
                <a:sym typeface="Wingdings" panose="05000000000000000000" pitchFamily="2" charset="2"/>
              </a:rPr>
              <a:t> </a:t>
            </a:r>
            <a:r>
              <a:rPr lang="en-CA" sz="2800" dirty="0"/>
              <a:t>A different ASV does not necessarily equal a different species</a:t>
            </a:r>
          </a:p>
          <a:p>
            <a:pPr marL="34290" indent="0" algn="ctr">
              <a:buNone/>
            </a:pPr>
            <a:r>
              <a:rPr lang="en-CA" sz="2800" dirty="0">
                <a:sym typeface="Wingdings" panose="05000000000000000000" pitchFamily="2" charset="2"/>
              </a:rPr>
              <a:t> ASVs are only telling us that “sequence 1” is real (not an artifact) and that it is distinguishable from “sequence 2”, “sequence 3”, etc.</a:t>
            </a:r>
          </a:p>
          <a:p>
            <a:pPr marL="34290" indent="0" algn="ctr">
              <a:buNone/>
            </a:pPr>
            <a:r>
              <a:rPr lang="en-CA" sz="2800" dirty="0">
                <a:sym typeface="Wingdings" panose="05000000000000000000" pitchFamily="2" charset="2"/>
              </a:rPr>
              <a:t> We then have to assign the taxonomy to the sequences</a:t>
            </a:r>
            <a:endParaRPr lang="en-CA" sz="2800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E8709CA-5EA6-457C-807A-A81B14652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1879" y="6184625"/>
            <a:ext cx="516994" cy="365125"/>
          </a:xfrm>
        </p:spPr>
        <p:txBody>
          <a:bodyPr/>
          <a:lstStyle/>
          <a:p>
            <a:pPr algn="ctr"/>
            <a:fld id="{F4870246-6794-4A2D-B8BD-8BDC64761EF0}" type="slidenum">
              <a:rPr lang="en-CA" sz="2400" smtClean="0"/>
              <a:pPr algn="ctr"/>
              <a:t>9</a:t>
            </a:fld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0193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0DBF87C-5587-462B-B4D2-45BBB207B5A7}" vid="{9B2E2A35-E133-4906-8159-8D43C0C4C3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1196</TotalTime>
  <Words>404</Words>
  <Application>Microsoft Office PowerPoint</Application>
  <PresentationFormat>On-screen Show (4:3)</PresentationFormat>
  <Paragraphs>74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Courier</vt:lpstr>
      <vt:lpstr>Theme1</vt:lpstr>
      <vt:lpstr>A brief introduction to ASVs</vt:lpstr>
      <vt:lpstr>Acknowledgement</vt:lpstr>
      <vt:lpstr>PowerPoint Presentation</vt:lpstr>
      <vt:lpstr>PowerPoint Presentation</vt:lpstr>
      <vt:lpstr>Some other issues with OTUs</vt:lpstr>
      <vt:lpstr>What should we do with our sequences then?</vt:lpstr>
      <vt:lpstr>PowerPoint Presentation</vt:lpstr>
      <vt:lpstr>PowerPoint Presentation</vt:lpstr>
      <vt:lpstr>A common misconception about ASVs</vt:lpstr>
      <vt:lpstr>PowerPoint Presentation</vt:lpstr>
      <vt:lpstr>PowerPoint Presentation</vt:lpstr>
      <vt:lpstr>Let’s discuss the pros and cons of both methods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Esteban Gongora Bernoske</dc:creator>
  <cp:lastModifiedBy>Esteban Gongora Bernoske</cp:lastModifiedBy>
  <cp:revision>23</cp:revision>
  <dcterms:created xsi:type="dcterms:W3CDTF">2022-09-20T16:48:23Z</dcterms:created>
  <dcterms:modified xsi:type="dcterms:W3CDTF">2022-10-01T17:07:33Z</dcterms:modified>
</cp:coreProperties>
</file>