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9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82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4" r:id="rId20"/>
    <p:sldId id="283" r:id="rId21"/>
    <p:sldId id="272" r:id="rId22"/>
    <p:sldId id="276" r:id="rId23"/>
    <p:sldId id="28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D009A"/>
    <a:srgbClr val="2600C6"/>
    <a:srgbClr val="FFCCCC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88639" autoAdjust="0"/>
  </p:normalViewPr>
  <p:slideViewPr>
    <p:cSldViewPr snapToGrid="0" showGuides="1">
      <p:cViewPr varScale="1">
        <p:scale>
          <a:sx n="112" d="100"/>
          <a:sy n="112" d="100"/>
        </p:scale>
        <p:origin x="616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81EA-A3A7-4D92-B5FE-D939CF158F0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6E17-9C85-4EC1-8EE4-A66BE45C6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54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0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5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36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4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90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14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49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3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02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82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27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47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802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9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99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30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2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99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8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06E17-9C85-4EC1-8EE4-A66BE45C6F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35B2A-1CD1-453B-BD6D-B033E2FE1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F3D123-F5DC-49A2-AF04-97BEADB43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EF2E8-480B-4B65-9FF3-E28D36DF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1D75-D74B-4ED8-A304-B9D211442E90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48984-B2AF-454E-B0AD-EF6AADB9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05F3BB-7299-4BFF-8915-05435313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36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B11B-4DCC-4605-A967-4AF759FF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58E1BB-E376-4768-B5E0-9D34599E1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47196-7971-4091-AE4E-DE5D48FD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9B23E0-E089-4A3A-8A1B-593C167F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40A511-D9AA-48CB-BEFD-7764F5CB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991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35D469-E552-4435-A140-C298DE44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2891AB-7190-4BEC-82B5-48C28C767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0FCAC1-505F-49CB-B669-DD8BC0C7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7D6936-27CB-43C7-82D3-C03FDE08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060565-F5F7-48B4-9A41-7876CACE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613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C6361-0CC4-4796-A7BA-C23033EB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1DA77-1524-447B-9856-4E840E847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53BB15-C365-4A75-AE13-66FC18FE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AD9661-1642-4AFF-AEF8-B14129A3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B5436E-C5C1-4A47-B64A-8E227B03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982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6A071-D6E9-4E33-BFE9-AE504FC3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87F6CD-1100-4A92-AAD5-C4EEF4C7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85D3B-0C64-4337-B4AC-6A066D36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3FF4-66DD-4416-B38B-6FBFA12A9812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555459-42B6-472F-937C-18978AD6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6D7EC-A414-46EB-99F3-5B569CD3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56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17BF22-7C32-4C53-AAC4-8858C9B5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C5B2FE-0F7F-4C71-8627-9AD1309E9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5B6449-F737-49EE-AC71-0E74B1530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B67F39-236A-45FA-80EE-ECC13912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8FD9B4-EE41-4CE9-AF2B-D74455E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356418-40B3-4533-A03D-CC7C864C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937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1C257-6869-4032-9B7A-D4D14404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12FEF4-A2FF-44CA-B232-0CF5FCE1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B84946-C8FC-43F6-A023-9F22F523E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BE9B93-735E-45EB-A7EE-3258885F7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F825A3-DBAB-4E22-8034-4FB1648B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0BBDD1-3DCB-4DEC-8CDD-7302919C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BB796F-C8AF-4929-99CF-C9547166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14CF84-5D80-4EB3-A8FB-3131FBC4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448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CC1EC-BDE3-43E8-B23F-5F08FEF9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0BA7DE-122B-4BA5-B99C-E8895BB4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516D-1F70-4910-9FDC-149F2F9E730D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1CFB35-8677-429E-9375-6A5EC9F4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F0715B-3A96-4998-A57B-F6304FAE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2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BF72AF-7176-4C34-89EA-4275B63A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83CD-52BB-4E01-ADA4-75D64B8CEF48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E96C17-9177-4C13-850D-D952C2C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720796-10A0-44EE-AAC5-8D8E0182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4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DC5D2-9638-4B05-A0A7-74C03CE4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090D3F-87F1-4B92-819E-0D0194D7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89518D-83D3-4723-ABF2-30922425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268F37-8270-4937-BBBC-C34236AB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425372-393D-401D-8B05-097EF810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C3232A-BBA2-4655-8D68-B9D2C622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7703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D5DDF-63EF-4791-951C-9D04A78E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C8CACD-951A-4E72-BBC7-549B0D49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3CC67C-688D-4D04-81A1-8992F92D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F587C8-8AA2-441A-83EC-8996C26C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C8B1-55F4-4345-A498-A1FD10CFF966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9E232-1A76-4012-BC7F-8A374E84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BC2DFF-331C-4B23-9A95-9AB87854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94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16CE7E-21C3-4C1D-90CD-98B828AA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0BA95D-4B17-47D5-976F-7164CF053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EA10F-5BF9-4853-9BFE-1EE419F3F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12CD-B3A1-45F4-96C0-3E10A3ABB815}" type="datetime1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792EA-C1F3-4477-8CE8-ABBA68719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E1B49-9CE9-400D-A65F-F4BEF51B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7F00-1C62-47F2-B263-9EC7E54065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1601D-2A88-4828-BF9A-98777A070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605"/>
            <a:ext cx="9144000" cy="1412742"/>
          </a:xfrm>
        </p:spPr>
        <p:txBody>
          <a:bodyPr>
            <a:noAutofit/>
          </a:bodyPr>
          <a:lstStyle/>
          <a:p>
            <a:r>
              <a:rPr lang="en-CA" altLang="zh-CN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CA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QIIME2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37DB28-E80C-40BB-B1EE-F61E8916AA60}"/>
              </a:ext>
            </a:extLst>
          </p:cNvPr>
          <p:cNvSpPr txBox="1"/>
          <p:nvPr/>
        </p:nvSpPr>
        <p:spPr>
          <a:xfrm>
            <a:off x="5887558" y="4622740"/>
            <a:ext cx="587459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Zhiwei Li</a:t>
            </a:r>
          </a:p>
          <a:p>
            <a:pPr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Department of Food Science and Agricultural Chemistry</a:t>
            </a:r>
          </a:p>
          <a:p>
            <a:pPr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McGill University</a:t>
            </a:r>
          </a:p>
          <a:p>
            <a:pPr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October 3, 2022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B3C1B6-2709-4601-82C5-9069D546B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4" y="6001770"/>
            <a:ext cx="2247022" cy="64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5FFA933-5232-45B6-8AF3-AFD1763A0CAF}"/>
              </a:ext>
            </a:extLst>
          </p:cNvPr>
          <p:cNvSpPr/>
          <p:nvPr/>
        </p:nvSpPr>
        <p:spPr>
          <a:xfrm>
            <a:off x="1399746" y="801660"/>
            <a:ext cx="9392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2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Microbiome Analysis Workshop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41BB6DB-5C76-46C2-8427-33BE00B76862}"/>
              </a:ext>
            </a:extLst>
          </p:cNvPr>
          <p:cNvCxnSpPr/>
          <p:nvPr/>
        </p:nvCxnSpPr>
        <p:spPr>
          <a:xfrm>
            <a:off x="895350" y="1695450"/>
            <a:ext cx="10220325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2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3A441E-1CCA-442E-8BEC-54BD955A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EBF9A40-4E0E-41A7-9012-A3FCDDEBF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1863" y="2767013"/>
            <a:ext cx="7788275" cy="1325562"/>
          </a:xfrm>
        </p:spPr>
        <p:txBody>
          <a:bodyPr>
            <a:noAutofit/>
          </a:bodyPr>
          <a:lstStyle/>
          <a:p>
            <a:r>
              <a:rPr lang="en-CA" altLang="zh-CN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CA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like a mom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50B8A3D-6C4B-4884-B66D-A4B94ACA73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3" y="728663"/>
            <a:ext cx="5400675" cy="5400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39791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6E79FF-D12C-45B7-AD68-D8EED8BE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F993E8C-E69D-4701-87C5-99FC94C9E3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150" y="1268413"/>
            <a:ext cx="9537700" cy="4321175"/>
          </a:xfr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C92F7B7-CE6A-443D-A19D-C04DF29984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750" y="2106613"/>
            <a:ext cx="10096500" cy="26447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CA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 kid grows up</a:t>
            </a:r>
            <a:br>
              <a:rPr lang="en-CA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wants to explore more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C0A589-3B42-4C49-8542-91D97907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4F4951-B314-4F97-8500-C9E48533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78" y="1434030"/>
            <a:ext cx="10900726" cy="43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6099541-3565-4EB7-A047-6B2C6887D689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250A7D9-825E-4002-A496-0953A523844F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E6173C-B08F-400C-9D6E-E72CBCA3C946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C8E7E5-7F94-44E0-9C8D-83111C100FE6}"/>
              </a:ext>
            </a:extLst>
          </p:cNvPr>
          <p:cNvSpPr/>
          <p:nvPr/>
        </p:nvSpPr>
        <p:spPr>
          <a:xfrm>
            <a:off x="1237785" y="360000"/>
            <a:ext cx="334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Another widely used package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6C7C03-AE68-4B4E-ABCC-5877210E3666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Bolyen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Reproducible, interactive, scalable and extensible microbiome data science using QIIME 2.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852-857 (2019).</a:t>
            </a:r>
          </a:p>
        </p:txBody>
      </p:sp>
    </p:spTree>
    <p:extLst>
      <p:ext uri="{BB962C8B-B14F-4D97-AF65-F5344CB8AC3E}">
        <p14:creationId xmlns:p14="http://schemas.microsoft.com/office/powerpoint/2010/main" val="108275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78A293-BE26-4E41-B8C1-4B043C74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207143B-D936-4345-9B38-372D7CCB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13" y="2898000"/>
            <a:ext cx="5578742" cy="360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BBE4D2-57D6-4926-9465-D87627AF4C18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D8CC88-29D6-4A13-A736-CD7DF122A667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1B84FF-CF03-4E68-B2B5-BC8C8928F15B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B2F133-0AA8-43F6-B7AD-5752066EF2C1}"/>
              </a:ext>
            </a:extLst>
          </p:cNvPr>
          <p:cNvSpPr/>
          <p:nvPr/>
        </p:nvSpPr>
        <p:spPr>
          <a:xfrm>
            <a:off x="1250462" y="360000"/>
            <a:ext cx="327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Different interfaces to choose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874BFE-103D-49AD-A4DB-D8CB33549EB0}"/>
              </a:ext>
            </a:extLst>
          </p:cNvPr>
          <p:cNvSpPr/>
          <p:nvPr/>
        </p:nvSpPr>
        <p:spPr>
          <a:xfrm>
            <a:off x="557560" y="1055292"/>
            <a:ext cx="850071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q2cli: the command line interface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Artifact API: the data scientist's interface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q2studio: the graphical user interface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19C105-DF04-43C8-93B5-6F3134692B93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https://qiime2.org/</a:t>
            </a:r>
          </a:p>
        </p:txBody>
      </p:sp>
    </p:spTree>
    <p:extLst>
      <p:ext uri="{BB962C8B-B14F-4D97-AF65-F5344CB8AC3E}">
        <p14:creationId xmlns:p14="http://schemas.microsoft.com/office/powerpoint/2010/main" val="325816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6A485B-9816-47D8-A7FA-F0354E1F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FB4F83-8283-42DC-867A-836CF452084E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FA1AC2-BE67-4763-A395-237DA83E4900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62A952-F55F-4BDA-9202-97EF1317025B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8B2959-3FAF-4E63-8D91-C20183388EF0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to prepare and expect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8DBE82-229E-4E43-AF45-CC749B91AB19}"/>
              </a:ext>
            </a:extLst>
          </p:cNvPr>
          <p:cNvSpPr/>
          <p:nvPr/>
        </p:nvSpPr>
        <p:spPr>
          <a:xfrm>
            <a:off x="557560" y="1055292"/>
            <a:ext cx="4328765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 – environment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Virtual Machine – Docker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Singularity – build an image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Data files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QIIME 2 artifacts (.</a:t>
            </a:r>
            <a:r>
              <a:rPr lang="en-CA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qza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Visualizations (.</a:t>
            </a:r>
            <a:r>
              <a:rPr lang="en-CA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qzv</a:t>
            </a: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F82F7B-9C05-4771-B19D-A217F9678D10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https://docs.qiime2.org/2022.8/install/</a:t>
            </a:r>
          </a:p>
        </p:txBody>
      </p:sp>
    </p:spTree>
    <p:extLst>
      <p:ext uri="{BB962C8B-B14F-4D97-AF65-F5344CB8AC3E}">
        <p14:creationId xmlns:p14="http://schemas.microsoft.com/office/powerpoint/2010/main" val="416846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400257-1E3F-4288-A381-FC331A2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60AC250-E928-4ECD-A2F4-C6FDA24520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52244" y="136525"/>
            <a:ext cx="5418137" cy="64801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32C542-60DE-464C-97E8-5F5A312F64CD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86C342-FC77-435E-8138-13EA264BC518}"/>
              </a:ext>
            </a:extLst>
          </p:cNvPr>
          <p:cNvSpPr/>
          <p:nvPr/>
        </p:nvSpPr>
        <p:spPr>
          <a:xfrm>
            <a:off x="1331998" y="360000"/>
            <a:ext cx="1623075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89D468-55BC-420C-9BB3-93C58C9352A4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62FAF76-3B0E-4225-931E-961C6F8ACEC7}"/>
              </a:ext>
            </a:extLst>
          </p:cNvPr>
          <p:cNvSpPr/>
          <p:nvPr/>
        </p:nvSpPr>
        <p:spPr>
          <a:xfrm>
            <a:off x="1331998" y="360000"/>
            <a:ext cx="162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Visualization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2EDE6C-78A7-4F2B-B7C0-D8EA009A49EC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https://view.qiime2.org/</a:t>
            </a:r>
          </a:p>
        </p:txBody>
      </p:sp>
    </p:spTree>
    <p:extLst>
      <p:ext uri="{BB962C8B-B14F-4D97-AF65-F5344CB8AC3E}">
        <p14:creationId xmlns:p14="http://schemas.microsoft.com/office/powerpoint/2010/main" val="386700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A955EF-0FFE-406B-8A29-B01F1AD7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157CCF-A9DA-4894-AFFE-F87C2335BF72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4AA6A7-B8E5-457B-AAA9-777AC5578867}"/>
              </a:ext>
            </a:extLst>
          </p:cNvPr>
          <p:cNvSpPr/>
          <p:nvPr/>
        </p:nvSpPr>
        <p:spPr>
          <a:xfrm>
            <a:off x="1331998" y="360000"/>
            <a:ext cx="1623075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41E4F6-AB62-44EF-8440-563EF8F4B11A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19D5C-FB16-4028-9B10-7552B3262861}"/>
              </a:ext>
            </a:extLst>
          </p:cNvPr>
          <p:cNvSpPr/>
          <p:nvPr/>
        </p:nvSpPr>
        <p:spPr>
          <a:xfrm>
            <a:off x="1331998" y="360000"/>
            <a:ext cx="162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Plugin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8E2168-B44D-42BB-BD41-F8B5A2DC9397}"/>
              </a:ext>
            </a:extLst>
          </p:cNvPr>
          <p:cNvSpPr/>
          <p:nvPr/>
        </p:nvSpPr>
        <p:spPr>
          <a:xfrm>
            <a:off x="557560" y="1055292"/>
            <a:ext cx="8367365" cy="558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alignment: Plugin for generating and manipulating alignments.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composition: Plugin for compositional data analysis.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cutadapt</a:t>
            </a: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: Plugin for removing adapter sequences, primers, and other unwanted sequence from sequence data.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dada2: Plugin for sequence quality control with DADA2.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deblur: Plugin for sequence quality control with Deblur.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demux</a:t>
            </a: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: Plugin for demultiplexing &amp; viewing sequence quality.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diversity: Plugin for exploring community diversity.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diversity-lib: Plugin for computing community diversity.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emperor: Plugin for ordination plotting with Emperor.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feature-classifier: Plugin for taxonomic classification.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feature-table: Plugin for working with sample by feature tables.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fragment-insertion: Plugin for extending phylogenies.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gneiss: Plugin for building compositional models.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longitudinal: Plugin for paired sample and time series analyses.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metadata: Plugin for working with Metadata.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phylogeny: Plugin for generating and manipulating phylogenies.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quality-control: Plugin for quality control of feature and sequence data.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quality-filter: Plugin for PHRED-based filtering and trimming.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sample-classifier: Plugin for machine learning prediction of sample metadata.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taxa: Plugin for working with feature taxonomy annotations.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types: Plugin defining types for microbiome analysis.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vsearch</a:t>
            </a: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: Plugin for clustering and dereplicating with </a:t>
            </a:r>
            <a:r>
              <a:rPr lang="en-CA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vsearch</a:t>
            </a: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7D3F8E-CE25-4E65-AB50-D76D19C776A0}"/>
              </a:ext>
            </a:extLst>
          </p:cNvPr>
          <p:cNvSpPr/>
          <p:nvPr/>
        </p:nvSpPr>
        <p:spPr>
          <a:xfrm>
            <a:off x="104172" y="6533496"/>
            <a:ext cx="120878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https://docs.qiime2.org/2022.8/plugins/</a:t>
            </a:r>
          </a:p>
        </p:txBody>
      </p:sp>
    </p:spTree>
    <p:extLst>
      <p:ext uri="{BB962C8B-B14F-4D97-AF65-F5344CB8AC3E}">
        <p14:creationId xmlns:p14="http://schemas.microsoft.com/office/powerpoint/2010/main" val="341019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9CB8D6-A26E-4410-BFF9-90888CC5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9E9B84F-CDFA-4E8F-852B-72ACB64B7D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237077" y="209549"/>
            <a:ext cx="5622925" cy="62912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E6E9B22-7F3C-4187-BE3D-4066BB266031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91ACD8-E497-4142-909D-B439CE7641B4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E2D212C-BDF5-418D-BD5C-59AF12E6EDE4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21EBB-7D0F-4ED1-A052-844A83EFA79B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Tracking of data provenance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A4B1F4-ED10-44C6-B3E5-DF5BD03EE3CA}"/>
              </a:ext>
            </a:extLst>
          </p:cNvPr>
          <p:cNvSpPr/>
          <p:nvPr/>
        </p:nvSpPr>
        <p:spPr>
          <a:xfrm>
            <a:off x="557560" y="1055292"/>
            <a:ext cx="4328765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Plugins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6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9D06EE-332C-4768-83D1-D9D0DCC7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704615-903A-489D-9A39-B56FF02512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0750" y="1269000"/>
            <a:ext cx="6775754" cy="43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487EB3-B63B-47CA-89F4-913C4186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19" y="549000"/>
            <a:ext cx="5386379" cy="576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683B2BB-0DA8-4D98-9282-DA6CA8C96C70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10B8FD-3859-4722-99CB-16CD49BF9FB0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B57A8F-2B14-4F9C-ADEF-9B24420C3739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QIIME2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1713F1-7C51-4BD4-A833-F2AE73160885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Community developed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A9FF8F-FA06-4DA2-A670-2F1474663D51}"/>
              </a:ext>
            </a:extLst>
          </p:cNvPr>
          <p:cNvSpPr/>
          <p:nvPr/>
        </p:nvSpPr>
        <p:spPr>
          <a:xfrm>
            <a:off x="104172" y="6171028"/>
            <a:ext cx="957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https://forum.qiime2.org/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https://forum.qiime2.org/t/qiime2-chinese-manual/838</a:t>
            </a:r>
          </a:p>
        </p:txBody>
      </p:sp>
    </p:spTree>
    <p:extLst>
      <p:ext uri="{BB962C8B-B14F-4D97-AF65-F5344CB8AC3E}">
        <p14:creationId xmlns:p14="http://schemas.microsoft.com/office/powerpoint/2010/main" val="38839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E6955B-BD26-45A0-B26D-5BA4B7A33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910080"/>
            <a:ext cx="3685830" cy="52200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CA1D1E-6C89-41E4-815B-FAB975C2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9AEBD77-AB0F-4ABE-B4FE-383BB0C9BB38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640F81-A5F3-4894-804D-A73BBA1C6ED2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5732C91-284B-4242-9591-6CC056FA57BE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end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806D1F-280E-492F-89A1-5088861373DC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one is better?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0E29F7-14E9-48C6-8530-1F14906E1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73" y="1192170"/>
            <a:ext cx="8418547" cy="3600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BF6D91C-351B-4BDC-91FD-31636B094615}"/>
              </a:ext>
            </a:extLst>
          </p:cNvPr>
          <p:cNvSpPr/>
          <p:nvPr/>
        </p:nvSpPr>
        <p:spPr>
          <a:xfrm>
            <a:off x="104172" y="6171028"/>
            <a:ext cx="957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P. D. Schloss, Reintroducing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10 Years Later.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and Environmental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e02343-02319 (2020).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https://mothur.org/blog/2016/mothur-and-qiime/</a:t>
            </a:r>
          </a:p>
        </p:txBody>
      </p:sp>
    </p:spTree>
    <p:extLst>
      <p:ext uri="{BB962C8B-B14F-4D97-AF65-F5344CB8AC3E}">
        <p14:creationId xmlns:p14="http://schemas.microsoft.com/office/powerpoint/2010/main" val="30545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ADDEE9-2664-43CD-8404-34460B06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56EA31-3D54-4D07-8E15-A43FCA3AFB61}"/>
              </a:ext>
            </a:extLst>
          </p:cNvPr>
          <p:cNvGrpSpPr>
            <a:grpSpLocks noChangeAspect="1"/>
          </p:cNvGrpSpPr>
          <p:nvPr/>
        </p:nvGrpSpPr>
        <p:grpSpPr>
          <a:xfrm>
            <a:off x="3401918" y="1430681"/>
            <a:ext cx="5389034" cy="1800000"/>
            <a:chOff x="136093" y="2977689"/>
            <a:chExt cx="4895543" cy="1635168"/>
          </a:xfrm>
          <a:noFill/>
        </p:grpSpPr>
        <p:sp>
          <p:nvSpPr>
            <p:cNvPr id="9" name="对话气泡: 椭圆形 8">
              <a:extLst>
                <a:ext uri="{FF2B5EF4-FFF2-40B4-BE49-F238E27FC236}">
                  <a16:creationId xmlns:a16="http://schemas.microsoft.com/office/drawing/2014/main" id="{C7617779-C720-4234-94D9-671ED4656A61}"/>
                </a:ext>
              </a:extLst>
            </p:cNvPr>
            <p:cNvSpPr/>
            <p:nvPr/>
          </p:nvSpPr>
          <p:spPr>
            <a:xfrm rot="20829036" flipH="1">
              <a:off x="2928959" y="3205595"/>
              <a:ext cx="1387163" cy="575507"/>
            </a:xfrm>
            <a:prstGeom prst="wedgeEllipseCallout">
              <a:avLst>
                <a:gd name="adj1" fmla="val -47488"/>
                <a:gd name="adj2" fmla="val 68253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altLang="zh-CN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Bacterial pathogens:</a:t>
              </a:r>
            </a:p>
            <a:p>
              <a:pPr algn="ctr"/>
              <a:r>
                <a:rPr lang="en-CA" altLang="zh-CN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I’m so ready</a:t>
              </a:r>
              <a:endPara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E60EE69-2353-43E7-9208-6FDDDB1F57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78890" y="3532857"/>
              <a:ext cx="752746" cy="1080000"/>
              <a:chOff x="6296492" y="10751243"/>
              <a:chExt cx="1442764" cy="2070619"/>
            </a:xfrm>
            <a:grpFill/>
          </p:grpSpPr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9BA9AA63-1906-45C0-ABE3-05C42F3F09CB}"/>
                  </a:ext>
                </a:extLst>
              </p:cNvPr>
              <p:cNvGrpSpPr/>
              <p:nvPr/>
            </p:nvGrpSpPr>
            <p:grpSpPr>
              <a:xfrm rot="519984">
                <a:off x="6695506" y="10751243"/>
                <a:ext cx="810258" cy="413245"/>
                <a:chOff x="4162845" y="10979984"/>
                <a:chExt cx="1478259" cy="753935"/>
              </a:xfrm>
              <a:grpFill/>
            </p:grpSpPr>
            <p:grpSp>
              <p:nvGrpSpPr>
                <p:cNvPr id="199" name="组合 198">
                  <a:extLst>
                    <a:ext uri="{FF2B5EF4-FFF2-40B4-BE49-F238E27FC236}">
                      <a16:creationId xmlns:a16="http://schemas.microsoft.com/office/drawing/2014/main" id="{775913A6-0197-4CB8-B71A-D314DFF430B5}"/>
                    </a:ext>
                  </a:extLst>
                </p:cNvPr>
                <p:cNvGrpSpPr/>
                <p:nvPr/>
              </p:nvGrpSpPr>
              <p:grpSpPr>
                <a:xfrm>
                  <a:off x="4298249" y="10979984"/>
                  <a:ext cx="1342855" cy="638510"/>
                  <a:chOff x="4310828" y="12541613"/>
                  <a:chExt cx="4492548" cy="2136149"/>
                </a:xfrm>
                <a:grpFill/>
              </p:grpSpPr>
              <p:sp>
                <p:nvSpPr>
                  <p:cNvPr id="233" name="任意多边形: 形状 232">
                    <a:extLst>
                      <a:ext uri="{FF2B5EF4-FFF2-40B4-BE49-F238E27FC236}">
                        <a16:creationId xmlns:a16="http://schemas.microsoft.com/office/drawing/2014/main" id="{D4AF7BB3-9B4C-4953-8202-6C59010E0213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603934" y="11644662"/>
                    <a:ext cx="302492" cy="2096393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任意多边形: 形状 233">
                    <a:extLst>
                      <a:ext uri="{FF2B5EF4-FFF2-40B4-BE49-F238E27FC236}">
                        <a16:creationId xmlns:a16="http://schemas.microsoft.com/office/drawing/2014/main" id="{6B0BD723-27E2-4814-9EB3-7950FDA5C28B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34038" y="13631517"/>
                    <a:ext cx="1238252" cy="838200"/>
                  </a:xfrm>
                  <a:custGeom>
                    <a:avLst/>
                    <a:gdLst>
                      <a:gd name="connsiteX0" fmla="*/ 0 w 1238250"/>
                      <a:gd name="connsiteY0" fmla="*/ 838200 h 838200"/>
                      <a:gd name="connsiteX1" fmla="*/ 361950 w 1238250"/>
                      <a:gd name="connsiteY1" fmla="*/ 323850 h 838200"/>
                      <a:gd name="connsiteX2" fmla="*/ 781050 w 1238250"/>
                      <a:gd name="connsiteY2" fmla="*/ 171450 h 838200"/>
                      <a:gd name="connsiteX3" fmla="*/ 1238250 w 1238250"/>
                      <a:gd name="connsiteY3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0" h="838200">
                        <a:moveTo>
                          <a:pt x="0" y="838200"/>
                        </a:moveTo>
                        <a:cubicBezTo>
                          <a:pt x="115887" y="636587"/>
                          <a:pt x="231775" y="434975"/>
                          <a:pt x="361950" y="323850"/>
                        </a:cubicBezTo>
                        <a:cubicBezTo>
                          <a:pt x="492125" y="212725"/>
                          <a:pt x="781050" y="171450"/>
                          <a:pt x="781050" y="171450"/>
                        </a:cubicBezTo>
                        <a:cubicBezTo>
                          <a:pt x="927100" y="117475"/>
                          <a:pt x="1098550" y="28575"/>
                          <a:pt x="12382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流程图: 终止 234">
                    <a:extLst>
                      <a:ext uri="{FF2B5EF4-FFF2-40B4-BE49-F238E27FC236}">
                        <a16:creationId xmlns:a16="http://schemas.microsoft.com/office/drawing/2014/main" id="{ABAA532B-C8EB-4CEA-A8A7-DE8D2AE36EF8}"/>
                      </a:ext>
                    </a:extLst>
                  </p:cNvPr>
                  <p:cNvSpPr/>
                  <p:nvPr/>
                </p:nvSpPr>
                <p:spPr>
                  <a:xfrm rot="19943168">
                    <a:off x="4310828" y="13783537"/>
                    <a:ext cx="3041884" cy="894225"/>
                  </a:xfrm>
                  <a:prstGeom prst="flowChartTerminator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任意多边形: 形状 235">
                    <a:extLst>
                      <a:ext uri="{FF2B5EF4-FFF2-40B4-BE49-F238E27FC236}">
                        <a16:creationId xmlns:a16="http://schemas.microsoft.com/office/drawing/2014/main" id="{2BA4F06A-FD69-4365-B2B9-3FAEDD718B09}"/>
                      </a:ext>
                    </a:extLst>
                  </p:cNvPr>
                  <p:cNvSpPr/>
                  <p:nvPr/>
                </p:nvSpPr>
                <p:spPr>
                  <a:xfrm rot="5321563">
                    <a:off x="7135705" y="12770102"/>
                    <a:ext cx="280010" cy="2628900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7" name="任意多边形: 形状 236">
                    <a:extLst>
                      <a:ext uri="{FF2B5EF4-FFF2-40B4-BE49-F238E27FC236}">
                        <a16:creationId xmlns:a16="http://schemas.microsoft.com/office/drawing/2014/main" id="{7CCE366E-2E61-4CE4-A9DB-36A67FE6C714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94905" y="12302052"/>
                    <a:ext cx="853613" cy="2332430"/>
                  </a:xfrm>
                  <a:custGeom>
                    <a:avLst/>
                    <a:gdLst>
                      <a:gd name="connsiteX0" fmla="*/ 0 w 895350"/>
                      <a:gd name="connsiteY0" fmla="*/ 2019300 h 2019300"/>
                      <a:gd name="connsiteX1" fmla="*/ 381000 w 895350"/>
                      <a:gd name="connsiteY1" fmla="*/ 1066800 h 2019300"/>
                      <a:gd name="connsiteX2" fmla="*/ 209550 w 895350"/>
                      <a:gd name="connsiteY2" fmla="*/ 495300 h 2019300"/>
                      <a:gd name="connsiteX3" fmla="*/ 895350 w 895350"/>
                      <a:gd name="connsiteY3" fmla="*/ 0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350" h="2019300">
                        <a:moveTo>
                          <a:pt x="0" y="2019300"/>
                        </a:moveTo>
                        <a:cubicBezTo>
                          <a:pt x="173037" y="1670050"/>
                          <a:pt x="346075" y="1320800"/>
                          <a:pt x="381000" y="1066800"/>
                        </a:cubicBezTo>
                        <a:cubicBezTo>
                          <a:pt x="415925" y="812800"/>
                          <a:pt x="123825" y="673100"/>
                          <a:pt x="209550" y="495300"/>
                        </a:cubicBezTo>
                        <a:cubicBezTo>
                          <a:pt x="295275" y="317500"/>
                          <a:pt x="733425" y="155575"/>
                          <a:pt x="8953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0" name="组合 199">
                  <a:extLst>
                    <a:ext uri="{FF2B5EF4-FFF2-40B4-BE49-F238E27FC236}">
                      <a16:creationId xmlns:a16="http://schemas.microsoft.com/office/drawing/2014/main" id="{E5AE48A2-3820-45C2-B972-E56F7487C8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5618078">
                  <a:off x="4314741" y="11393088"/>
                  <a:ext cx="188935" cy="492728"/>
                  <a:chOff x="2174328" y="15022286"/>
                  <a:chExt cx="987017" cy="2574071"/>
                </a:xfrm>
                <a:grpFill/>
              </p:grpSpPr>
              <p:sp>
                <p:nvSpPr>
                  <p:cNvPr id="201" name="等腰三角形 200">
                    <a:extLst>
                      <a:ext uri="{FF2B5EF4-FFF2-40B4-BE49-F238E27FC236}">
                        <a16:creationId xmlns:a16="http://schemas.microsoft.com/office/drawing/2014/main" id="{94FA2956-2131-4900-9865-25979D81D374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2786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等腰三角形 201">
                    <a:extLst>
                      <a:ext uri="{FF2B5EF4-FFF2-40B4-BE49-F238E27FC236}">
                        <a16:creationId xmlns:a16="http://schemas.microsoft.com/office/drawing/2014/main" id="{443F0B35-40B8-4FB7-AD06-6E4661F6D581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1493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CC0FFB4F-8F6B-440B-8C6C-B86F3CFAB852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330708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椭圆 203">
                    <a:extLst>
                      <a:ext uri="{FF2B5EF4-FFF2-40B4-BE49-F238E27FC236}">
                        <a16:creationId xmlns:a16="http://schemas.microsoft.com/office/drawing/2014/main" id="{B3BFE1D7-F14D-4C4C-8CF7-0ACE64C7FDE8}"/>
                      </a:ext>
                    </a:extLst>
                  </p:cNvPr>
                  <p:cNvSpPr/>
                  <p:nvPr/>
                </p:nvSpPr>
                <p:spPr>
                  <a:xfrm>
                    <a:off x="2174328" y="17101751"/>
                    <a:ext cx="195750" cy="195750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" name="椭圆 204">
                    <a:extLst>
                      <a:ext uri="{FF2B5EF4-FFF2-40B4-BE49-F238E27FC236}">
                        <a16:creationId xmlns:a16="http://schemas.microsoft.com/office/drawing/2014/main" id="{6CAD8FEE-AB60-405C-86B0-7A369ED8CF4C}"/>
                      </a:ext>
                    </a:extLst>
                  </p:cNvPr>
                  <p:cNvSpPr/>
                  <p:nvPr/>
                </p:nvSpPr>
                <p:spPr>
                  <a:xfrm>
                    <a:off x="2595898" y="15070093"/>
                    <a:ext cx="83543" cy="83543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矩形: 圆顶角 205">
                    <a:extLst>
                      <a:ext uri="{FF2B5EF4-FFF2-40B4-BE49-F238E27FC236}">
                        <a16:creationId xmlns:a16="http://schemas.microsoft.com/office/drawing/2014/main" id="{C334B588-D5CB-4DA1-B919-57E031198829}"/>
                      </a:ext>
                    </a:extLst>
                  </p:cNvPr>
                  <p:cNvSpPr/>
                  <p:nvPr/>
                </p:nvSpPr>
                <p:spPr>
                  <a:xfrm>
                    <a:off x="2485856" y="17256395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7" name="矩形 206">
                    <a:extLst>
                      <a:ext uri="{FF2B5EF4-FFF2-40B4-BE49-F238E27FC236}">
                        <a16:creationId xmlns:a16="http://schemas.microsoft.com/office/drawing/2014/main" id="{579AF191-AFCF-4F09-ACE1-B5511134C823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460887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8" name="矩形 207">
                    <a:extLst>
                      <a:ext uri="{FF2B5EF4-FFF2-40B4-BE49-F238E27FC236}">
                        <a16:creationId xmlns:a16="http://schemas.microsoft.com/office/drawing/2014/main" id="{7754E5A3-540D-447B-BFE2-79A6EBB54308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591066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矩形 208">
                    <a:extLst>
                      <a:ext uri="{FF2B5EF4-FFF2-40B4-BE49-F238E27FC236}">
                        <a16:creationId xmlns:a16="http://schemas.microsoft.com/office/drawing/2014/main" id="{64D26AB7-5B2A-4BDF-A23F-44FEB456CDF1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851424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0" name="矩形 209">
                    <a:extLst>
                      <a:ext uri="{FF2B5EF4-FFF2-40B4-BE49-F238E27FC236}">
                        <a16:creationId xmlns:a16="http://schemas.microsoft.com/office/drawing/2014/main" id="{714E6C7E-7C51-4F82-B43E-D538122D899C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981603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1A13DFF5-C72A-4950-B77F-9986ACC4AE36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111782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03F64F5B-86CA-49F2-80CC-9E5E6DC1AB15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241959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E18EA286-CDA6-4746-AC00-EB5DBB1796E7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721245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梯形 213">
                    <a:extLst>
                      <a:ext uri="{FF2B5EF4-FFF2-40B4-BE49-F238E27FC236}">
                        <a16:creationId xmlns:a16="http://schemas.microsoft.com/office/drawing/2014/main" id="{6B02E862-F7E8-4E05-A3C5-C65E6EA401E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07615" y="16366761"/>
                    <a:ext cx="854012" cy="255789"/>
                  </a:xfrm>
                  <a:prstGeom prst="trapezoid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5" name="流程图: 终止 214">
                    <a:extLst>
                      <a:ext uri="{FF2B5EF4-FFF2-40B4-BE49-F238E27FC236}">
                        <a16:creationId xmlns:a16="http://schemas.microsoft.com/office/drawing/2014/main" id="{852CD7E7-B380-4428-912D-B4C3D5DD0FCA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654070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6" name="流程图: 终止 215">
                    <a:extLst>
                      <a:ext uri="{FF2B5EF4-FFF2-40B4-BE49-F238E27FC236}">
                        <a16:creationId xmlns:a16="http://schemas.microsoft.com/office/drawing/2014/main" id="{9137014D-6962-407C-B272-03060DB2D53F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8531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7" name="流程图: 终止 216">
                    <a:extLst>
                      <a:ext uri="{FF2B5EF4-FFF2-40B4-BE49-F238E27FC236}">
                        <a16:creationId xmlns:a16="http://schemas.microsoft.com/office/drawing/2014/main" id="{43046DC6-7416-47B5-BFA5-C9EF5F1A0F26}"/>
                      </a:ext>
                    </a:extLst>
                  </p:cNvPr>
                  <p:cNvSpPr/>
                  <p:nvPr/>
                </p:nvSpPr>
                <p:spPr>
                  <a:xfrm>
                    <a:off x="2413474" y="170493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18" name="组合 217">
                    <a:extLst>
                      <a:ext uri="{FF2B5EF4-FFF2-40B4-BE49-F238E27FC236}">
                        <a16:creationId xmlns:a16="http://schemas.microsoft.com/office/drawing/2014/main" id="{334C88A4-3892-4892-B22A-8300C599583D}"/>
                      </a:ext>
                    </a:extLst>
                  </p:cNvPr>
                  <p:cNvGrpSpPr/>
                  <p:nvPr/>
                </p:nvGrpSpPr>
                <p:grpSpPr>
                  <a:xfrm>
                    <a:off x="2806764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228" name="斜纹 227">
                      <a:extLst>
                        <a:ext uri="{FF2B5EF4-FFF2-40B4-BE49-F238E27FC236}">
                          <a16:creationId xmlns:a16="http://schemas.microsoft.com/office/drawing/2014/main" id="{A4643874-5C49-4B06-81D7-A0B887FEB709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9" name="椭圆 228">
                      <a:extLst>
                        <a:ext uri="{FF2B5EF4-FFF2-40B4-BE49-F238E27FC236}">
                          <a16:creationId xmlns:a16="http://schemas.microsoft.com/office/drawing/2014/main" id="{4C6F6A89-CA32-4A90-8DA9-19448EA9B0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0" name="椭圆 229">
                      <a:extLst>
                        <a:ext uri="{FF2B5EF4-FFF2-40B4-BE49-F238E27FC236}">
                          <a16:creationId xmlns:a16="http://schemas.microsoft.com/office/drawing/2014/main" id="{17E74BD5-4F09-4549-8BA8-56B0F62EB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1" name="椭圆 230">
                      <a:extLst>
                        <a:ext uri="{FF2B5EF4-FFF2-40B4-BE49-F238E27FC236}">
                          <a16:creationId xmlns:a16="http://schemas.microsoft.com/office/drawing/2014/main" id="{2FC141BD-FC49-4ED7-856A-51A49199C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2" name="斜纹 231">
                      <a:extLst>
                        <a:ext uri="{FF2B5EF4-FFF2-40B4-BE49-F238E27FC236}">
                          <a16:creationId xmlns:a16="http://schemas.microsoft.com/office/drawing/2014/main" id="{8CD346D4-1996-4048-B600-1078000385AB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19" name="组合 218">
                    <a:extLst>
                      <a:ext uri="{FF2B5EF4-FFF2-40B4-BE49-F238E27FC236}">
                        <a16:creationId xmlns:a16="http://schemas.microsoft.com/office/drawing/2014/main" id="{77FF42F1-74C7-4A99-A2A4-4881857B12F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197197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223" name="斜纹 222">
                      <a:extLst>
                        <a:ext uri="{FF2B5EF4-FFF2-40B4-BE49-F238E27FC236}">
                          <a16:creationId xmlns:a16="http://schemas.microsoft.com/office/drawing/2014/main" id="{C2ECDCDA-7C8A-4D98-BCFD-CAEDC12BF9CC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4" name="椭圆 223">
                      <a:extLst>
                        <a:ext uri="{FF2B5EF4-FFF2-40B4-BE49-F238E27FC236}">
                          <a16:creationId xmlns:a16="http://schemas.microsoft.com/office/drawing/2014/main" id="{7D3AA8ED-9B06-484D-A36D-C1BF11BA8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5" name="椭圆 224">
                      <a:extLst>
                        <a:ext uri="{FF2B5EF4-FFF2-40B4-BE49-F238E27FC236}">
                          <a16:creationId xmlns:a16="http://schemas.microsoft.com/office/drawing/2014/main" id="{22BF4EDE-ABAE-41E4-BA3C-E2AA1CA86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6" name="椭圆 225">
                      <a:extLst>
                        <a:ext uri="{FF2B5EF4-FFF2-40B4-BE49-F238E27FC236}">
                          <a16:creationId xmlns:a16="http://schemas.microsoft.com/office/drawing/2014/main" id="{7BA60618-D9DB-4591-ACDA-2B2A07DEA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7" name="斜纹 226">
                      <a:extLst>
                        <a:ext uri="{FF2B5EF4-FFF2-40B4-BE49-F238E27FC236}">
                          <a16:creationId xmlns:a16="http://schemas.microsoft.com/office/drawing/2014/main" id="{28DD52B5-C903-42CD-9968-3F773140B646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20" name="矩形: 圆顶角 219">
                    <a:extLst>
                      <a:ext uri="{FF2B5EF4-FFF2-40B4-BE49-F238E27FC236}">
                        <a16:creationId xmlns:a16="http://schemas.microsoft.com/office/drawing/2014/main" id="{2C43FB01-7D3A-46F8-93CD-E92248985E28}"/>
                      </a:ext>
                    </a:extLst>
                  </p:cNvPr>
                  <p:cNvSpPr/>
                  <p:nvPr/>
                </p:nvSpPr>
                <p:spPr>
                  <a:xfrm>
                    <a:off x="3062038" y="17497050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1" name="矩形: 圆顶角 220">
                    <a:extLst>
                      <a:ext uri="{FF2B5EF4-FFF2-40B4-BE49-F238E27FC236}">
                        <a16:creationId xmlns:a16="http://schemas.microsoft.com/office/drawing/2014/main" id="{728D43A3-E209-4A39-8645-EABB44A66E98}"/>
                      </a:ext>
                    </a:extLst>
                  </p:cNvPr>
                  <p:cNvSpPr/>
                  <p:nvPr/>
                </p:nvSpPr>
                <p:spPr>
                  <a:xfrm>
                    <a:off x="2673394" y="17431733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2" name="矩形: 圆顶角 221">
                    <a:extLst>
                      <a:ext uri="{FF2B5EF4-FFF2-40B4-BE49-F238E27FC236}">
                        <a16:creationId xmlns:a16="http://schemas.microsoft.com/office/drawing/2014/main" id="{D7500F3C-877D-440A-ADC8-A1B532F35E77}"/>
                      </a:ext>
                    </a:extLst>
                  </p:cNvPr>
                  <p:cNvSpPr/>
                  <p:nvPr/>
                </p:nvSpPr>
                <p:spPr>
                  <a:xfrm>
                    <a:off x="2854563" y="17293721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09CEDD4D-58AA-4CF1-8BCC-8A0B60ACE938}"/>
                  </a:ext>
                </a:extLst>
              </p:cNvPr>
              <p:cNvGrpSpPr/>
              <p:nvPr/>
            </p:nvGrpSpPr>
            <p:grpSpPr>
              <a:xfrm rot="2557737">
                <a:off x="6676432" y="11161570"/>
                <a:ext cx="1062824" cy="542057"/>
                <a:chOff x="4162845" y="10979984"/>
                <a:chExt cx="1478259" cy="753935"/>
              </a:xfrm>
              <a:grpFill/>
            </p:grpSpPr>
            <p:grpSp>
              <p:nvGrpSpPr>
                <p:cNvPr id="160" name="组合 159">
                  <a:extLst>
                    <a:ext uri="{FF2B5EF4-FFF2-40B4-BE49-F238E27FC236}">
                      <a16:creationId xmlns:a16="http://schemas.microsoft.com/office/drawing/2014/main" id="{80402015-7361-4123-A636-9E0B705468FE}"/>
                    </a:ext>
                  </a:extLst>
                </p:cNvPr>
                <p:cNvGrpSpPr/>
                <p:nvPr/>
              </p:nvGrpSpPr>
              <p:grpSpPr>
                <a:xfrm>
                  <a:off x="4298249" y="10979984"/>
                  <a:ext cx="1342855" cy="638510"/>
                  <a:chOff x="4310828" y="12541613"/>
                  <a:chExt cx="4492548" cy="2136149"/>
                </a:xfrm>
                <a:grpFill/>
              </p:grpSpPr>
              <p:sp>
                <p:nvSpPr>
                  <p:cNvPr id="194" name="任意多边形: 形状 193">
                    <a:extLst>
                      <a:ext uri="{FF2B5EF4-FFF2-40B4-BE49-F238E27FC236}">
                        <a16:creationId xmlns:a16="http://schemas.microsoft.com/office/drawing/2014/main" id="{8D83F4BB-1DFE-44BE-9FAC-35B5C488F329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603934" y="11644662"/>
                    <a:ext cx="302492" cy="2096393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" name="任意多边形: 形状 194">
                    <a:extLst>
                      <a:ext uri="{FF2B5EF4-FFF2-40B4-BE49-F238E27FC236}">
                        <a16:creationId xmlns:a16="http://schemas.microsoft.com/office/drawing/2014/main" id="{D408A0FC-9560-4A7A-889D-8466BDEF7FF0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34038" y="13631517"/>
                    <a:ext cx="1238252" cy="838200"/>
                  </a:xfrm>
                  <a:custGeom>
                    <a:avLst/>
                    <a:gdLst>
                      <a:gd name="connsiteX0" fmla="*/ 0 w 1238250"/>
                      <a:gd name="connsiteY0" fmla="*/ 838200 h 838200"/>
                      <a:gd name="connsiteX1" fmla="*/ 361950 w 1238250"/>
                      <a:gd name="connsiteY1" fmla="*/ 323850 h 838200"/>
                      <a:gd name="connsiteX2" fmla="*/ 781050 w 1238250"/>
                      <a:gd name="connsiteY2" fmla="*/ 171450 h 838200"/>
                      <a:gd name="connsiteX3" fmla="*/ 1238250 w 1238250"/>
                      <a:gd name="connsiteY3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0" h="838200">
                        <a:moveTo>
                          <a:pt x="0" y="838200"/>
                        </a:moveTo>
                        <a:cubicBezTo>
                          <a:pt x="115887" y="636587"/>
                          <a:pt x="231775" y="434975"/>
                          <a:pt x="361950" y="323850"/>
                        </a:cubicBezTo>
                        <a:cubicBezTo>
                          <a:pt x="492125" y="212725"/>
                          <a:pt x="781050" y="171450"/>
                          <a:pt x="781050" y="171450"/>
                        </a:cubicBezTo>
                        <a:cubicBezTo>
                          <a:pt x="927100" y="117475"/>
                          <a:pt x="1098550" y="28575"/>
                          <a:pt x="12382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6" name="流程图: 终止 195">
                    <a:extLst>
                      <a:ext uri="{FF2B5EF4-FFF2-40B4-BE49-F238E27FC236}">
                        <a16:creationId xmlns:a16="http://schemas.microsoft.com/office/drawing/2014/main" id="{BEF260E3-8EC8-411F-93CD-CCAECE115F06}"/>
                      </a:ext>
                    </a:extLst>
                  </p:cNvPr>
                  <p:cNvSpPr/>
                  <p:nvPr/>
                </p:nvSpPr>
                <p:spPr>
                  <a:xfrm rot="19943168">
                    <a:off x="4310828" y="13783537"/>
                    <a:ext cx="3041884" cy="894225"/>
                  </a:xfrm>
                  <a:prstGeom prst="flowChartTerminator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7" name="任意多边形: 形状 196">
                    <a:extLst>
                      <a:ext uri="{FF2B5EF4-FFF2-40B4-BE49-F238E27FC236}">
                        <a16:creationId xmlns:a16="http://schemas.microsoft.com/office/drawing/2014/main" id="{BB689611-4151-43B8-BF1A-210E3C637FAF}"/>
                      </a:ext>
                    </a:extLst>
                  </p:cNvPr>
                  <p:cNvSpPr/>
                  <p:nvPr/>
                </p:nvSpPr>
                <p:spPr>
                  <a:xfrm rot="5321563">
                    <a:off x="7135705" y="12770102"/>
                    <a:ext cx="280010" cy="2628900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8" name="任意多边形: 形状 197">
                    <a:extLst>
                      <a:ext uri="{FF2B5EF4-FFF2-40B4-BE49-F238E27FC236}">
                        <a16:creationId xmlns:a16="http://schemas.microsoft.com/office/drawing/2014/main" id="{D657995A-3F75-486F-A541-5BB43A617190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94905" y="12302052"/>
                    <a:ext cx="853613" cy="2332430"/>
                  </a:xfrm>
                  <a:custGeom>
                    <a:avLst/>
                    <a:gdLst>
                      <a:gd name="connsiteX0" fmla="*/ 0 w 895350"/>
                      <a:gd name="connsiteY0" fmla="*/ 2019300 h 2019300"/>
                      <a:gd name="connsiteX1" fmla="*/ 381000 w 895350"/>
                      <a:gd name="connsiteY1" fmla="*/ 1066800 h 2019300"/>
                      <a:gd name="connsiteX2" fmla="*/ 209550 w 895350"/>
                      <a:gd name="connsiteY2" fmla="*/ 495300 h 2019300"/>
                      <a:gd name="connsiteX3" fmla="*/ 895350 w 895350"/>
                      <a:gd name="connsiteY3" fmla="*/ 0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350" h="2019300">
                        <a:moveTo>
                          <a:pt x="0" y="2019300"/>
                        </a:moveTo>
                        <a:cubicBezTo>
                          <a:pt x="173037" y="1670050"/>
                          <a:pt x="346075" y="1320800"/>
                          <a:pt x="381000" y="1066800"/>
                        </a:cubicBezTo>
                        <a:cubicBezTo>
                          <a:pt x="415925" y="812800"/>
                          <a:pt x="123825" y="673100"/>
                          <a:pt x="209550" y="495300"/>
                        </a:cubicBezTo>
                        <a:cubicBezTo>
                          <a:pt x="295275" y="317500"/>
                          <a:pt x="733425" y="155575"/>
                          <a:pt x="8953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1" name="组合 160">
                  <a:extLst>
                    <a:ext uri="{FF2B5EF4-FFF2-40B4-BE49-F238E27FC236}">
                      <a16:creationId xmlns:a16="http://schemas.microsoft.com/office/drawing/2014/main" id="{36B83CE8-BA44-41D2-8D2C-34C3D1A0A24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5618078">
                  <a:off x="4314741" y="11393088"/>
                  <a:ext cx="188935" cy="492728"/>
                  <a:chOff x="2174328" y="15022286"/>
                  <a:chExt cx="987017" cy="2574071"/>
                </a:xfrm>
                <a:grpFill/>
              </p:grpSpPr>
              <p:sp>
                <p:nvSpPr>
                  <p:cNvPr id="162" name="等腰三角形 161">
                    <a:extLst>
                      <a:ext uri="{FF2B5EF4-FFF2-40B4-BE49-F238E27FC236}">
                        <a16:creationId xmlns:a16="http://schemas.microsoft.com/office/drawing/2014/main" id="{6EFC49E2-8420-46FC-BBF8-0ED2907A4941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2786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等腰三角形 162">
                    <a:extLst>
                      <a:ext uri="{FF2B5EF4-FFF2-40B4-BE49-F238E27FC236}">
                        <a16:creationId xmlns:a16="http://schemas.microsoft.com/office/drawing/2014/main" id="{AB22086F-4DE2-4107-B336-9549CC7016A8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1493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矩形 163">
                    <a:extLst>
                      <a:ext uri="{FF2B5EF4-FFF2-40B4-BE49-F238E27FC236}">
                        <a16:creationId xmlns:a16="http://schemas.microsoft.com/office/drawing/2014/main" id="{F2F954DF-BCB0-4D4F-8596-E0022C8B42A7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330708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椭圆 164">
                    <a:extLst>
                      <a:ext uri="{FF2B5EF4-FFF2-40B4-BE49-F238E27FC236}">
                        <a16:creationId xmlns:a16="http://schemas.microsoft.com/office/drawing/2014/main" id="{3F2D1D8B-7782-4BB1-9304-AF1A2E96394C}"/>
                      </a:ext>
                    </a:extLst>
                  </p:cNvPr>
                  <p:cNvSpPr/>
                  <p:nvPr/>
                </p:nvSpPr>
                <p:spPr>
                  <a:xfrm>
                    <a:off x="2174328" y="17101751"/>
                    <a:ext cx="195750" cy="195750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椭圆 165">
                    <a:extLst>
                      <a:ext uri="{FF2B5EF4-FFF2-40B4-BE49-F238E27FC236}">
                        <a16:creationId xmlns:a16="http://schemas.microsoft.com/office/drawing/2014/main" id="{95E92A2B-A059-4F82-8B8D-DAF0A762792C}"/>
                      </a:ext>
                    </a:extLst>
                  </p:cNvPr>
                  <p:cNvSpPr/>
                  <p:nvPr/>
                </p:nvSpPr>
                <p:spPr>
                  <a:xfrm>
                    <a:off x="2595898" y="15070093"/>
                    <a:ext cx="83543" cy="83543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矩形: 圆顶角 166">
                    <a:extLst>
                      <a:ext uri="{FF2B5EF4-FFF2-40B4-BE49-F238E27FC236}">
                        <a16:creationId xmlns:a16="http://schemas.microsoft.com/office/drawing/2014/main" id="{4497DF4D-F574-4CA7-B368-224CF8302797}"/>
                      </a:ext>
                    </a:extLst>
                  </p:cNvPr>
                  <p:cNvSpPr/>
                  <p:nvPr/>
                </p:nvSpPr>
                <p:spPr>
                  <a:xfrm>
                    <a:off x="2485856" y="17256395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矩形 167">
                    <a:extLst>
                      <a:ext uri="{FF2B5EF4-FFF2-40B4-BE49-F238E27FC236}">
                        <a16:creationId xmlns:a16="http://schemas.microsoft.com/office/drawing/2014/main" id="{AA1546C5-1567-4DEB-8776-62BD75262BB5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460887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矩形 168">
                    <a:extLst>
                      <a:ext uri="{FF2B5EF4-FFF2-40B4-BE49-F238E27FC236}">
                        <a16:creationId xmlns:a16="http://schemas.microsoft.com/office/drawing/2014/main" id="{321AFEA2-015D-429F-986C-7B7CB02093D1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591066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0" name="矩形 169">
                    <a:extLst>
                      <a:ext uri="{FF2B5EF4-FFF2-40B4-BE49-F238E27FC236}">
                        <a16:creationId xmlns:a16="http://schemas.microsoft.com/office/drawing/2014/main" id="{5896F895-70AA-41AC-A057-661612D34F27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851424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矩形 170">
                    <a:extLst>
                      <a:ext uri="{FF2B5EF4-FFF2-40B4-BE49-F238E27FC236}">
                        <a16:creationId xmlns:a16="http://schemas.microsoft.com/office/drawing/2014/main" id="{FC67DFD3-0BC3-4B91-A48E-20A57E3DA7F8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981603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矩形 171">
                    <a:extLst>
                      <a:ext uri="{FF2B5EF4-FFF2-40B4-BE49-F238E27FC236}">
                        <a16:creationId xmlns:a16="http://schemas.microsoft.com/office/drawing/2014/main" id="{DB366CFE-A03F-4985-977C-76D7A0B761E9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111782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3" name="矩形 172">
                    <a:extLst>
                      <a:ext uri="{FF2B5EF4-FFF2-40B4-BE49-F238E27FC236}">
                        <a16:creationId xmlns:a16="http://schemas.microsoft.com/office/drawing/2014/main" id="{4538B2BD-DCE6-49C4-ACA2-6B19405A1649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241959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矩形 173">
                    <a:extLst>
                      <a:ext uri="{FF2B5EF4-FFF2-40B4-BE49-F238E27FC236}">
                        <a16:creationId xmlns:a16="http://schemas.microsoft.com/office/drawing/2014/main" id="{1A5AA213-C46E-42BB-9945-0453F491A709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721245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5" name="梯形 174">
                    <a:extLst>
                      <a:ext uri="{FF2B5EF4-FFF2-40B4-BE49-F238E27FC236}">
                        <a16:creationId xmlns:a16="http://schemas.microsoft.com/office/drawing/2014/main" id="{FD0C3171-7FB9-4E3B-9021-8DFF83ECEE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07615" y="16366761"/>
                    <a:ext cx="854012" cy="255789"/>
                  </a:xfrm>
                  <a:prstGeom prst="trapezoid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6" name="流程图: 终止 175">
                    <a:extLst>
                      <a:ext uri="{FF2B5EF4-FFF2-40B4-BE49-F238E27FC236}">
                        <a16:creationId xmlns:a16="http://schemas.microsoft.com/office/drawing/2014/main" id="{CF4446DB-1F47-4455-9E6D-2564FFD592A8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654070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7" name="流程图: 终止 176">
                    <a:extLst>
                      <a:ext uri="{FF2B5EF4-FFF2-40B4-BE49-F238E27FC236}">
                        <a16:creationId xmlns:a16="http://schemas.microsoft.com/office/drawing/2014/main" id="{2E23E722-195B-4917-A862-8680DC78244C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8531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流程图: 终止 177">
                    <a:extLst>
                      <a:ext uri="{FF2B5EF4-FFF2-40B4-BE49-F238E27FC236}">
                        <a16:creationId xmlns:a16="http://schemas.microsoft.com/office/drawing/2014/main" id="{650ED396-5591-4502-9FCA-5B532AD56D46}"/>
                      </a:ext>
                    </a:extLst>
                  </p:cNvPr>
                  <p:cNvSpPr/>
                  <p:nvPr/>
                </p:nvSpPr>
                <p:spPr>
                  <a:xfrm>
                    <a:off x="2413474" y="170493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9" name="组合 178">
                    <a:extLst>
                      <a:ext uri="{FF2B5EF4-FFF2-40B4-BE49-F238E27FC236}">
                        <a16:creationId xmlns:a16="http://schemas.microsoft.com/office/drawing/2014/main" id="{032D275E-EB34-4CDF-8811-6EB1504FC95A}"/>
                      </a:ext>
                    </a:extLst>
                  </p:cNvPr>
                  <p:cNvGrpSpPr/>
                  <p:nvPr/>
                </p:nvGrpSpPr>
                <p:grpSpPr>
                  <a:xfrm>
                    <a:off x="2806764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189" name="斜纹 188">
                      <a:extLst>
                        <a:ext uri="{FF2B5EF4-FFF2-40B4-BE49-F238E27FC236}">
                          <a16:creationId xmlns:a16="http://schemas.microsoft.com/office/drawing/2014/main" id="{B83306C4-D2EF-464B-AFD9-BFCB186686D7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椭圆 189">
                      <a:extLst>
                        <a:ext uri="{FF2B5EF4-FFF2-40B4-BE49-F238E27FC236}">
                          <a16:creationId xmlns:a16="http://schemas.microsoft.com/office/drawing/2014/main" id="{F16124CE-B510-43C4-94E8-67A2AABDD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1" name="椭圆 190">
                      <a:extLst>
                        <a:ext uri="{FF2B5EF4-FFF2-40B4-BE49-F238E27FC236}">
                          <a16:creationId xmlns:a16="http://schemas.microsoft.com/office/drawing/2014/main" id="{FC64CF4D-6E18-4945-81C7-129014CE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" name="椭圆 191">
                      <a:extLst>
                        <a:ext uri="{FF2B5EF4-FFF2-40B4-BE49-F238E27FC236}">
                          <a16:creationId xmlns:a16="http://schemas.microsoft.com/office/drawing/2014/main" id="{6DF5CEEF-A9DA-4D96-93C7-9E16523F9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" name="斜纹 192">
                      <a:extLst>
                        <a:ext uri="{FF2B5EF4-FFF2-40B4-BE49-F238E27FC236}">
                          <a16:creationId xmlns:a16="http://schemas.microsoft.com/office/drawing/2014/main" id="{36A863B7-E813-4668-96BA-5793B569BF6A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0" name="组合 179">
                    <a:extLst>
                      <a:ext uri="{FF2B5EF4-FFF2-40B4-BE49-F238E27FC236}">
                        <a16:creationId xmlns:a16="http://schemas.microsoft.com/office/drawing/2014/main" id="{5B4F40F5-20BD-4EE0-960B-1B1E8B573E6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197197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184" name="斜纹 183">
                      <a:extLst>
                        <a:ext uri="{FF2B5EF4-FFF2-40B4-BE49-F238E27FC236}">
                          <a16:creationId xmlns:a16="http://schemas.microsoft.com/office/drawing/2014/main" id="{FFCD6E53-C3A8-4A37-BB08-7BBA900B3244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椭圆 184">
                      <a:extLst>
                        <a:ext uri="{FF2B5EF4-FFF2-40B4-BE49-F238E27FC236}">
                          <a16:creationId xmlns:a16="http://schemas.microsoft.com/office/drawing/2014/main" id="{4B0AC521-15FA-4E98-B061-802D4EEDFD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椭圆 185">
                      <a:extLst>
                        <a:ext uri="{FF2B5EF4-FFF2-40B4-BE49-F238E27FC236}">
                          <a16:creationId xmlns:a16="http://schemas.microsoft.com/office/drawing/2014/main" id="{1A635268-E26E-4F66-8890-9F9E88B56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椭圆 186">
                      <a:extLst>
                        <a:ext uri="{FF2B5EF4-FFF2-40B4-BE49-F238E27FC236}">
                          <a16:creationId xmlns:a16="http://schemas.microsoft.com/office/drawing/2014/main" id="{6585D0BF-DE4C-4CBC-848D-11E50CB07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斜纹 187">
                      <a:extLst>
                        <a:ext uri="{FF2B5EF4-FFF2-40B4-BE49-F238E27FC236}">
                          <a16:creationId xmlns:a16="http://schemas.microsoft.com/office/drawing/2014/main" id="{2A909AED-6497-4BBE-B0D0-22C8A1080642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1" name="矩形: 圆顶角 180">
                    <a:extLst>
                      <a:ext uri="{FF2B5EF4-FFF2-40B4-BE49-F238E27FC236}">
                        <a16:creationId xmlns:a16="http://schemas.microsoft.com/office/drawing/2014/main" id="{F53F3A27-F2BD-4F91-92B6-334DEC7C6CA9}"/>
                      </a:ext>
                    </a:extLst>
                  </p:cNvPr>
                  <p:cNvSpPr/>
                  <p:nvPr/>
                </p:nvSpPr>
                <p:spPr>
                  <a:xfrm>
                    <a:off x="3062038" y="17497050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2" name="矩形: 圆顶角 181">
                    <a:extLst>
                      <a:ext uri="{FF2B5EF4-FFF2-40B4-BE49-F238E27FC236}">
                        <a16:creationId xmlns:a16="http://schemas.microsoft.com/office/drawing/2014/main" id="{99E640D6-56CE-409B-8C43-E30026714380}"/>
                      </a:ext>
                    </a:extLst>
                  </p:cNvPr>
                  <p:cNvSpPr/>
                  <p:nvPr/>
                </p:nvSpPr>
                <p:spPr>
                  <a:xfrm>
                    <a:off x="2673394" y="17431733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矩形: 圆顶角 182">
                    <a:extLst>
                      <a:ext uri="{FF2B5EF4-FFF2-40B4-BE49-F238E27FC236}">
                        <a16:creationId xmlns:a16="http://schemas.microsoft.com/office/drawing/2014/main" id="{C1F35F16-35CC-462D-8182-D40FD673A0F6}"/>
                      </a:ext>
                    </a:extLst>
                  </p:cNvPr>
                  <p:cNvSpPr/>
                  <p:nvPr/>
                </p:nvSpPr>
                <p:spPr>
                  <a:xfrm>
                    <a:off x="2854563" y="17293721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0E6F3A81-61F4-4B9F-AB1C-38127CC42942}"/>
                  </a:ext>
                </a:extLst>
              </p:cNvPr>
              <p:cNvGrpSpPr/>
              <p:nvPr/>
            </p:nvGrpSpPr>
            <p:grpSpPr>
              <a:xfrm rot="3329302">
                <a:off x="5812666" y="11330827"/>
                <a:ext cx="1974861" cy="1007210"/>
                <a:chOff x="4162845" y="10979984"/>
                <a:chExt cx="1478259" cy="753935"/>
              </a:xfrm>
              <a:grpFill/>
            </p:grpSpPr>
            <p:grpSp>
              <p:nvGrpSpPr>
                <p:cNvPr id="121" name="组合 120">
                  <a:extLst>
                    <a:ext uri="{FF2B5EF4-FFF2-40B4-BE49-F238E27FC236}">
                      <a16:creationId xmlns:a16="http://schemas.microsoft.com/office/drawing/2014/main" id="{89CC6AE3-ADF4-44C5-AD5F-91F3821BFB2A}"/>
                    </a:ext>
                  </a:extLst>
                </p:cNvPr>
                <p:cNvGrpSpPr/>
                <p:nvPr/>
              </p:nvGrpSpPr>
              <p:grpSpPr>
                <a:xfrm>
                  <a:off x="4298249" y="10979984"/>
                  <a:ext cx="1342855" cy="638510"/>
                  <a:chOff x="4310828" y="12541613"/>
                  <a:chExt cx="4492548" cy="2136149"/>
                </a:xfrm>
                <a:grpFill/>
              </p:grpSpPr>
              <p:sp>
                <p:nvSpPr>
                  <p:cNvPr id="155" name="任意多边形: 形状 154">
                    <a:extLst>
                      <a:ext uri="{FF2B5EF4-FFF2-40B4-BE49-F238E27FC236}">
                        <a16:creationId xmlns:a16="http://schemas.microsoft.com/office/drawing/2014/main" id="{FE27D9BF-99F7-4946-A97E-F021AE46DCD8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603934" y="11644662"/>
                    <a:ext cx="302492" cy="2096393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任意多边形: 形状 155">
                    <a:extLst>
                      <a:ext uri="{FF2B5EF4-FFF2-40B4-BE49-F238E27FC236}">
                        <a16:creationId xmlns:a16="http://schemas.microsoft.com/office/drawing/2014/main" id="{F5BDF294-85A4-4795-9404-65A1917F9402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34038" y="13631517"/>
                    <a:ext cx="1238252" cy="838200"/>
                  </a:xfrm>
                  <a:custGeom>
                    <a:avLst/>
                    <a:gdLst>
                      <a:gd name="connsiteX0" fmla="*/ 0 w 1238250"/>
                      <a:gd name="connsiteY0" fmla="*/ 838200 h 838200"/>
                      <a:gd name="connsiteX1" fmla="*/ 361950 w 1238250"/>
                      <a:gd name="connsiteY1" fmla="*/ 323850 h 838200"/>
                      <a:gd name="connsiteX2" fmla="*/ 781050 w 1238250"/>
                      <a:gd name="connsiteY2" fmla="*/ 171450 h 838200"/>
                      <a:gd name="connsiteX3" fmla="*/ 1238250 w 1238250"/>
                      <a:gd name="connsiteY3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50" h="838200">
                        <a:moveTo>
                          <a:pt x="0" y="838200"/>
                        </a:moveTo>
                        <a:cubicBezTo>
                          <a:pt x="115887" y="636587"/>
                          <a:pt x="231775" y="434975"/>
                          <a:pt x="361950" y="323850"/>
                        </a:cubicBezTo>
                        <a:cubicBezTo>
                          <a:pt x="492125" y="212725"/>
                          <a:pt x="781050" y="171450"/>
                          <a:pt x="781050" y="171450"/>
                        </a:cubicBezTo>
                        <a:cubicBezTo>
                          <a:pt x="927100" y="117475"/>
                          <a:pt x="1098550" y="28575"/>
                          <a:pt x="12382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流程图: 终止 156">
                    <a:extLst>
                      <a:ext uri="{FF2B5EF4-FFF2-40B4-BE49-F238E27FC236}">
                        <a16:creationId xmlns:a16="http://schemas.microsoft.com/office/drawing/2014/main" id="{FD692392-8A4B-4F7B-891C-9DAFCA3E92B1}"/>
                      </a:ext>
                    </a:extLst>
                  </p:cNvPr>
                  <p:cNvSpPr/>
                  <p:nvPr/>
                </p:nvSpPr>
                <p:spPr>
                  <a:xfrm rot="19943168">
                    <a:off x="4310828" y="13783537"/>
                    <a:ext cx="3041884" cy="894225"/>
                  </a:xfrm>
                  <a:prstGeom prst="flowChartTerminator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任意多边形: 形状 157">
                    <a:extLst>
                      <a:ext uri="{FF2B5EF4-FFF2-40B4-BE49-F238E27FC236}">
                        <a16:creationId xmlns:a16="http://schemas.microsoft.com/office/drawing/2014/main" id="{38E701F2-D1E4-4F63-A1F5-CDE4B4A24F28}"/>
                      </a:ext>
                    </a:extLst>
                  </p:cNvPr>
                  <p:cNvSpPr/>
                  <p:nvPr/>
                </p:nvSpPr>
                <p:spPr>
                  <a:xfrm rot="5321563">
                    <a:off x="7135705" y="12770102"/>
                    <a:ext cx="280010" cy="2628900"/>
                  </a:xfrm>
                  <a:custGeom>
                    <a:avLst/>
                    <a:gdLst>
                      <a:gd name="connsiteX0" fmla="*/ 286507 w 365283"/>
                      <a:gd name="connsiteY0" fmla="*/ 2628900 h 2628900"/>
                      <a:gd name="connsiteX1" fmla="*/ 757 w 365283"/>
                      <a:gd name="connsiteY1" fmla="*/ 1752600 h 2628900"/>
                      <a:gd name="connsiteX2" fmla="*/ 362707 w 365283"/>
                      <a:gd name="connsiteY2" fmla="*/ 762000 h 2628900"/>
                      <a:gd name="connsiteX3" fmla="*/ 134107 w 365283"/>
                      <a:gd name="connsiteY3" fmla="*/ 0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5283" h="2628900">
                        <a:moveTo>
                          <a:pt x="286507" y="2628900"/>
                        </a:moveTo>
                        <a:cubicBezTo>
                          <a:pt x="137282" y="2346325"/>
                          <a:pt x="-11943" y="2063750"/>
                          <a:pt x="757" y="1752600"/>
                        </a:cubicBezTo>
                        <a:cubicBezTo>
                          <a:pt x="13457" y="1441450"/>
                          <a:pt x="340482" y="1054100"/>
                          <a:pt x="362707" y="762000"/>
                        </a:cubicBezTo>
                        <a:cubicBezTo>
                          <a:pt x="384932" y="469900"/>
                          <a:pt x="259519" y="234950"/>
                          <a:pt x="134107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任意多边形: 形状 158">
                    <a:extLst>
                      <a:ext uri="{FF2B5EF4-FFF2-40B4-BE49-F238E27FC236}">
                        <a16:creationId xmlns:a16="http://schemas.microsoft.com/office/drawing/2014/main" id="{67C6C3F9-BAAD-4A9C-B1C5-9C88BFDFD1F6}"/>
                      </a:ext>
                    </a:extLst>
                  </p:cNvPr>
                  <p:cNvSpPr/>
                  <p:nvPr/>
                </p:nvSpPr>
                <p:spPr>
                  <a:xfrm rot="3422784">
                    <a:off x="7194905" y="12302052"/>
                    <a:ext cx="853613" cy="2332430"/>
                  </a:xfrm>
                  <a:custGeom>
                    <a:avLst/>
                    <a:gdLst>
                      <a:gd name="connsiteX0" fmla="*/ 0 w 895350"/>
                      <a:gd name="connsiteY0" fmla="*/ 2019300 h 2019300"/>
                      <a:gd name="connsiteX1" fmla="*/ 381000 w 895350"/>
                      <a:gd name="connsiteY1" fmla="*/ 1066800 h 2019300"/>
                      <a:gd name="connsiteX2" fmla="*/ 209550 w 895350"/>
                      <a:gd name="connsiteY2" fmla="*/ 495300 h 2019300"/>
                      <a:gd name="connsiteX3" fmla="*/ 895350 w 895350"/>
                      <a:gd name="connsiteY3" fmla="*/ 0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350" h="2019300">
                        <a:moveTo>
                          <a:pt x="0" y="2019300"/>
                        </a:moveTo>
                        <a:cubicBezTo>
                          <a:pt x="173037" y="1670050"/>
                          <a:pt x="346075" y="1320800"/>
                          <a:pt x="381000" y="1066800"/>
                        </a:cubicBezTo>
                        <a:cubicBezTo>
                          <a:pt x="415925" y="812800"/>
                          <a:pt x="123825" y="673100"/>
                          <a:pt x="209550" y="495300"/>
                        </a:cubicBezTo>
                        <a:cubicBezTo>
                          <a:pt x="295275" y="317500"/>
                          <a:pt x="733425" y="155575"/>
                          <a:pt x="895350" y="0"/>
                        </a:cubicBezTo>
                      </a:path>
                    </a:pathLst>
                  </a:cu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2" name="组合 121">
                  <a:extLst>
                    <a:ext uri="{FF2B5EF4-FFF2-40B4-BE49-F238E27FC236}">
                      <a16:creationId xmlns:a16="http://schemas.microsoft.com/office/drawing/2014/main" id="{EB27A140-83EC-48AB-94A4-7D0D9A59E3A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5618078">
                  <a:off x="4314741" y="11393088"/>
                  <a:ext cx="188935" cy="492728"/>
                  <a:chOff x="2174328" y="15022286"/>
                  <a:chExt cx="987017" cy="2574071"/>
                </a:xfrm>
                <a:grpFill/>
              </p:grpSpPr>
              <p:sp>
                <p:nvSpPr>
                  <p:cNvPr id="123" name="等腰三角形 122">
                    <a:extLst>
                      <a:ext uri="{FF2B5EF4-FFF2-40B4-BE49-F238E27FC236}">
                        <a16:creationId xmlns:a16="http://schemas.microsoft.com/office/drawing/2014/main" id="{395D193F-B2D3-4C5A-9A3E-67B70832E37E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2786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等腰三角形 123">
                    <a:extLst>
                      <a:ext uri="{FF2B5EF4-FFF2-40B4-BE49-F238E27FC236}">
                        <a16:creationId xmlns:a16="http://schemas.microsoft.com/office/drawing/2014/main" id="{90FC0C36-551A-4DA7-9BA4-58DD7093DED1}"/>
                      </a:ext>
                    </a:extLst>
                  </p:cNvPr>
                  <p:cNvSpPr/>
                  <p:nvPr/>
                </p:nvSpPr>
                <p:spPr>
                  <a:xfrm>
                    <a:off x="2444353" y="15022286"/>
                    <a:ext cx="386633" cy="149370"/>
                  </a:xfrm>
                  <a:prstGeom prst="triangl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矩形 124">
                    <a:extLst>
                      <a:ext uri="{FF2B5EF4-FFF2-40B4-BE49-F238E27FC236}">
                        <a16:creationId xmlns:a16="http://schemas.microsoft.com/office/drawing/2014/main" id="{6F4F3599-D86B-4A71-9412-3B34CAC1EAB6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330708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125">
                    <a:extLst>
                      <a:ext uri="{FF2B5EF4-FFF2-40B4-BE49-F238E27FC236}">
                        <a16:creationId xmlns:a16="http://schemas.microsoft.com/office/drawing/2014/main" id="{8DEF06D2-B20D-4A88-8669-4CB025F4289D}"/>
                      </a:ext>
                    </a:extLst>
                  </p:cNvPr>
                  <p:cNvSpPr/>
                  <p:nvPr/>
                </p:nvSpPr>
                <p:spPr>
                  <a:xfrm>
                    <a:off x="2174328" y="17101751"/>
                    <a:ext cx="195750" cy="195750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7" name="椭圆 126">
                    <a:extLst>
                      <a:ext uri="{FF2B5EF4-FFF2-40B4-BE49-F238E27FC236}">
                        <a16:creationId xmlns:a16="http://schemas.microsoft.com/office/drawing/2014/main" id="{CC422DE4-9490-4807-B318-7F866F8C1A31}"/>
                      </a:ext>
                    </a:extLst>
                  </p:cNvPr>
                  <p:cNvSpPr/>
                  <p:nvPr/>
                </p:nvSpPr>
                <p:spPr>
                  <a:xfrm>
                    <a:off x="2595898" y="15070093"/>
                    <a:ext cx="83543" cy="83543"/>
                  </a:xfrm>
                  <a:prstGeom prst="ellipse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矩形: 圆顶角 127">
                    <a:extLst>
                      <a:ext uri="{FF2B5EF4-FFF2-40B4-BE49-F238E27FC236}">
                        <a16:creationId xmlns:a16="http://schemas.microsoft.com/office/drawing/2014/main" id="{3457B23E-65F5-4693-9944-F719C4F96169}"/>
                      </a:ext>
                    </a:extLst>
                  </p:cNvPr>
                  <p:cNvSpPr/>
                  <p:nvPr/>
                </p:nvSpPr>
                <p:spPr>
                  <a:xfrm>
                    <a:off x="2485856" y="17256395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矩形 128">
                    <a:extLst>
                      <a:ext uri="{FF2B5EF4-FFF2-40B4-BE49-F238E27FC236}">
                        <a16:creationId xmlns:a16="http://schemas.microsoft.com/office/drawing/2014/main" id="{8C62A109-94E2-4540-8DE3-A53CCE0ECA04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460887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矩形 129">
                    <a:extLst>
                      <a:ext uri="{FF2B5EF4-FFF2-40B4-BE49-F238E27FC236}">
                        <a16:creationId xmlns:a16="http://schemas.microsoft.com/office/drawing/2014/main" id="{B066E350-1B6F-4C87-A373-65CD6EF23180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591066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矩形 130">
                    <a:extLst>
                      <a:ext uri="{FF2B5EF4-FFF2-40B4-BE49-F238E27FC236}">
                        <a16:creationId xmlns:a16="http://schemas.microsoft.com/office/drawing/2014/main" id="{1061F772-8B09-4E07-A472-8CB32FAB8366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851424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矩形 131">
                    <a:extLst>
                      <a:ext uri="{FF2B5EF4-FFF2-40B4-BE49-F238E27FC236}">
                        <a16:creationId xmlns:a16="http://schemas.microsoft.com/office/drawing/2014/main" id="{D11B06E7-7547-4B96-B495-2BBA42206E86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981603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矩形 132">
                    <a:extLst>
                      <a:ext uri="{FF2B5EF4-FFF2-40B4-BE49-F238E27FC236}">
                        <a16:creationId xmlns:a16="http://schemas.microsoft.com/office/drawing/2014/main" id="{2D18C58C-4207-49FD-9C4F-7A9E34AADA63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111782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矩形 133">
                    <a:extLst>
                      <a:ext uri="{FF2B5EF4-FFF2-40B4-BE49-F238E27FC236}">
                        <a16:creationId xmlns:a16="http://schemas.microsoft.com/office/drawing/2014/main" id="{F02CCD25-34F8-4D6A-9E2D-4D3656EFAC60}"/>
                      </a:ext>
                    </a:extLst>
                  </p:cNvPr>
                  <p:cNvSpPr/>
                  <p:nvPr/>
                </p:nvSpPr>
                <p:spPr>
                  <a:xfrm>
                    <a:off x="2470604" y="16241959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矩形 134">
                    <a:extLst>
                      <a:ext uri="{FF2B5EF4-FFF2-40B4-BE49-F238E27FC236}">
                        <a16:creationId xmlns:a16="http://schemas.microsoft.com/office/drawing/2014/main" id="{1D857A4E-FF43-4FE0-9C24-85AB1387EFAB}"/>
                      </a:ext>
                    </a:extLst>
                  </p:cNvPr>
                  <p:cNvSpPr/>
                  <p:nvPr/>
                </p:nvSpPr>
                <p:spPr>
                  <a:xfrm>
                    <a:off x="2470604" y="15721245"/>
                    <a:ext cx="334131" cy="100427"/>
                  </a:xfrm>
                  <a:prstGeom prst="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梯形 135">
                    <a:extLst>
                      <a:ext uri="{FF2B5EF4-FFF2-40B4-BE49-F238E27FC236}">
                        <a16:creationId xmlns:a16="http://schemas.microsoft.com/office/drawing/2014/main" id="{E4D0504D-321C-4264-9EC4-92A23B9DD3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07615" y="16366761"/>
                    <a:ext cx="854012" cy="255789"/>
                  </a:xfrm>
                  <a:prstGeom prst="trapezoid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流程图: 终止 136">
                    <a:extLst>
                      <a:ext uri="{FF2B5EF4-FFF2-40B4-BE49-F238E27FC236}">
                        <a16:creationId xmlns:a16="http://schemas.microsoft.com/office/drawing/2014/main" id="{705CF4D4-E755-4DF1-B808-E60207F8BA5C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654070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流程图: 终止 137">
                    <a:extLst>
                      <a:ext uri="{FF2B5EF4-FFF2-40B4-BE49-F238E27FC236}">
                        <a16:creationId xmlns:a16="http://schemas.microsoft.com/office/drawing/2014/main" id="{AC2D9478-A671-469C-98C0-E62E3AEAB1DE}"/>
                      </a:ext>
                    </a:extLst>
                  </p:cNvPr>
                  <p:cNvSpPr/>
                  <p:nvPr/>
                </p:nvSpPr>
                <p:spPr>
                  <a:xfrm>
                    <a:off x="2413474" y="168531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流程图: 终止 138">
                    <a:extLst>
                      <a:ext uri="{FF2B5EF4-FFF2-40B4-BE49-F238E27FC236}">
                        <a16:creationId xmlns:a16="http://schemas.microsoft.com/office/drawing/2014/main" id="{2BC6C9F0-F1B7-4D4F-974A-14BA9B11A2FE}"/>
                      </a:ext>
                    </a:extLst>
                  </p:cNvPr>
                  <p:cNvSpPr/>
                  <p:nvPr/>
                </p:nvSpPr>
                <p:spPr>
                  <a:xfrm>
                    <a:off x="2413474" y="17049326"/>
                    <a:ext cx="448391" cy="144158"/>
                  </a:xfrm>
                  <a:prstGeom prst="flowChartTerminator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0" name="组合 139">
                    <a:extLst>
                      <a:ext uri="{FF2B5EF4-FFF2-40B4-BE49-F238E27FC236}">
                        <a16:creationId xmlns:a16="http://schemas.microsoft.com/office/drawing/2014/main" id="{E8CC5525-78ED-4DCC-A9FE-F1D2D099E45E}"/>
                      </a:ext>
                    </a:extLst>
                  </p:cNvPr>
                  <p:cNvGrpSpPr/>
                  <p:nvPr/>
                </p:nvGrpSpPr>
                <p:grpSpPr>
                  <a:xfrm>
                    <a:off x="2806764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150" name="斜纹 149">
                      <a:extLst>
                        <a:ext uri="{FF2B5EF4-FFF2-40B4-BE49-F238E27FC236}">
                          <a16:creationId xmlns:a16="http://schemas.microsoft.com/office/drawing/2014/main" id="{7E8B3168-64CA-4976-A5D1-67D7823DB00C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1" name="椭圆 150">
                      <a:extLst>
                        <a:ext uri="{FF2B5EF4-FFF2-40B4-BE49-F238E27FC236}">
                          <a16:creationId xmlns:a16="http://schemas.microsoft.com/office/drawing/2014/main" id="{FAF9E6A8-62D9-49F6-8271-09D7226AD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2" name="椭圆 151">
                      <a:extLst>
                        <a:ext uri="{FF2B5EF4-FFF2-40B4-BE49-F238E27FC236}">
                          <a16:creationId xmlns:a16="http://schemas.microsoft.com/office/drawing/2014/main" id="{D598B926-7C97-492A-8686-A69AEBFD40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3" name="椭圆 152">
                      <a:extLst>
                        <a:ext uri="{FF2B5EF4-FFF2-40B4-BE49-F238E27FC236}">
                          <a16:creationId xmlns:a16="http://schemas.microsoft.com/office/drawing/2014/main" id="{4B1ECA85-A565-4E8C-A570-EE03DFF38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" name="斜纹 153">
                      <a:extLst>
                        <a:ext uri="{FF2B5EF4-FFF2-40B4-BE49-F238E27FC236}">
                          <a16:creationId xmlns:a16="http://schemas.microsoft.com/office/drawing/2014/main" id="{F2E548F1-2908-4936-AC79-731CF2AA277D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41" name="组合 140">
                    <a:extLst>
                      <a:ext uri="{FF2B5EF4-FFF2-40B4-BE49-F238E27FC236}">
                        <a16:creationId xmlns:a16="http://schemas.microsoft.com/office/drawing/2014/main" id="{575DB6E8-CEF2-4031-BB1E-8BB735428FD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197197" y="15989476"/>
                    <a:ext cx="265282" cy="453767"/>
                    <a:chOff x="2806764" y="15989476"/>
                    <a:chExt cx="265282" cy="453767"/>
                  </a:xfrm>
                  <a:grpFill/>
                </p:grpSpPr>
                <p:sp>
                  <p:nvSpPr>
                    <p:cNvPr id="145" name="斜纹 144">
                      <a:extLst>
                        <a:ext uri="{FF2B5EF4-FFF2-40B4-BE49-F238E27FC236}">
                          <a16:creationId xmlns:a16="http://schemas.microsoft.com/office/drawing/2014/main" id="{BA431887-EBC9-4357-9510-E2098740A108}"/>
                        </a:ext>
                      </a:extLst>
                    </p:cNvPr>
                    <p:cNvSpPr/>
                    <p:nvPr/>
                  </p:nvSpPr>
                  <p:spPr>
                    <a:xfrm rot="11200618">
                      <a:off x="2947696" y="16129840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椭圆 145">
                      <a:extLst>
                        <a:ext uri="{FF2B5EF4-FFF2-40B4-BE49-F238E27FC236}">
                          <a16:creationId xmlns:a16="http://schemas.microsoft.com/office/drawing/2014/main" id="{0D1E80E8-E211-4047-9C9C-AC26997C5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6764" y="15989476"/>
                      <a:ext cx="181448" cy="18039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椭圆 146">
                      <a:extLst>
                        <a:ext uri="{FF2B5EF4-FFF2-40B4-BE49-F238E27FC236}">
                          <a16:creationId xmlns:a16="http://schemas.microsoft.com/office/drawing/2014/main" id="{F8B37093-BAD3-4877-913E-102A0B503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7441" y="16321020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椭圆 147">
                      <a:extLst>
                        <a:ext uri="{FF2B5EF4-FFF2-40B4-BE49-F238E27FC236}">
                          <a16:creationId xmlns:a16="http://schemas.microsoft.com/office/drawing/2014/main" id="{F10F31E4-B942-4CAF-88C0-7D61F0DC36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6001" y="16094199"/>
                      <a:ext cx="83543" cy="83543"/>
                    </a:xfrm>
                    <a:prstGeom prst="ellips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斜纹 148">
                      <a:extLst>
                        <a:ext uri="{FF2B5EF4-FFF2-40B4-BE49-F238E27FC236}">
                          <a16:creationId xmlns:a16="http://schemas.microsoft.com/office/drawing/2014/main" id="{9A97A123-D7EF-48CA-84F4-EE09E811A090}"/>
                        </a:ext>
                      </a:extLst>
                    </p:cNvPr>
                    <p:cNvSpPr/>
                    <p:nvPr/>
                  </p:nvSpPr>
                  <p:spPr>
                    <a:xfrm rot="9904695">
                      <a:off x="2989900" y="16219004"/>
                      <a:ext cx="82146" cy="224239"/>
                    </a:xfrm>
                    <a:prstGeom prst="diagStripe">
                      <a:avLst/>
                    </a:prstGeom>
                    <a:grpFill/>
                    <a:ln w="3175"/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2" name="矩形: 圆顶角 141">
                    <a:extLst>
                      <a:ext uri="{FF2B5EF4-FFF2-40B4-BE49-F238E27FC236}">
                        <a16:creationId xmlns:a16="http://schemas.microsoft.com/office/drawing/2014/main" id="{6ACD2894-2AD8-4E00-8A4F-F7DFEA57F0EA}"/>
                      </a:ext>
                    </a:extLst>
                  </p:cNvPr>
                  <p:cNvSpPr/>
                  <p:nvPr/>
                </p:nvSpPr>
                <p:spPr>
                  <a:xfrm>
                    <a:off x="3062038" y="17497050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矩形: 圆顶角 142">
                    <a:extLst>
                      <a:ext uri="{FF2B5EF4-FFF2-40B4-BE49-F238E27FC236}">
                        <a16:creationId xmlns:a16="http://schemas.microsoft.com/office/drawing/2014/main" id="{0AF6EB45-E256-4A95-86F2-191E8E75B53C}"/>
                      </a:ext>
                    </a:extLst>
                  </p:cNvPr>
                  <p:cNvSpPr/>
                  <p:nvPr/>
                </p:nvSpPr>
                <p:spPr>
                  <a:xfrm>
                    <a:off x="2673394" y="17431733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矩形: 圆顶角 143">
                    <a:extLst>
                      <a:ext uri="{FF2B5EF4-FFF2-40B4-BE49-F238E27FC236}">
                        <a16:creationId xmlns:a16="http://schemas.microsoft.com/office/drawing/2014/main" id="{7F2E7D3C-6581-4AAA-9660-08069ED7075B}"/>
                      </a:ext>
                    </a:extLst>
                  </p:cNvPr>
                  <p:cNvSpPr/>
                  <p:nvPr/>
                </p:nvSpPr>
                <p:spPr>
                  <a:xfrm>
                    <a:off x="2854563" y="17293721"/>
                    <a:ext cx="99307" cy="99307"/>
                  </a:xfrm>
                  <a:prstGeom prst="round2SameRect">
                    <a:avLst/>
                  </a:prstGeom>
                  <a:grpFill/>
                  <a:ln w="3175"/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005E6D0-1DE5-4217-A449-FD6C542A7D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093" y="2977689"/>
              <a:ext cx="2993039" cy="1440000"/>
              <a:chOff x="2664059" y="12166928"/>
              <a:chExt cx="2056813" cy="989566"/>
            </a:xfrm>
            <a:grpFill/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673143F-9D63-4A72-A53C-8F97785764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16030" y="12166928"/>
                <a:ext cx="492905" cy="540000"/>
                <a:chOff x="2697006" y="11207885"/>
                <a:chExt cx="654252" cy="716763"/>
              </a:xfrm>
              <a:grpFill/>
            </p:grpSpPr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461DE8EC-5791-4638-B26F-FECEA3632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68168" y="11207885"/>
                  <a:ext cx="263951" cy="15692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CC79EC68-8218-4D23-A180-D43BFC0AC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91059" y="11207885"/>
                  <a:ext cx="141061" cy="30670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CC6DCD7A-C79B-4ACA-8C27-954E355331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1266" y="11513886"/>
                  <a:ext cx="0" cy="201205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A46DD4B8-E85A-4814-8AD0-EB0510301A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6747" y="11618920"/>
                  <a:ext cx="69037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10" name="弧形 109">
                  <a:extLst>
                    <a:ext uri="{FF2B5EF4-FFF2-40B4-BE49-F238E27FC236}">
                      <a16:creationId xmlns:a16="http://schemas.microsoft.com/office/drawing/2014/main" id="{180E828B-11AE-4BE2-BC7C-731680729EA0}"/>
                    </a:ext>
                  </a:extLst>
                </p:cNvPr>
                <p:cNvSpPr/>
                <p:nvPr/>
              </p:nvSpPr>
              <p:spPr>
                <a:xfrm rot="19900064">
                  <a:off x="3000414" y="11694900"/>
                  <a:ext cx="350844" cy="195316"/>
                </a:xfrm>
                <a:prstGeom prst="arc">
                  <a:avLst>
                    <a:gd name="adj1" fmla="val 15712169"/>
                    <a:gd name="adj2" fmla="val 8898794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直接连接符 110">
                  <a:extLst>
                    <a:ext uri="{FF2B5EF4-FFF2-40B4-BE49-F238E27FC236}">
                      <a16:creationId xmlns:a16="http://schemas.microsoft.com/office/drawing/2014/main" id="{41A9759A-D3D7-400D-9D7F-535307168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103" y="11898485"/>
                  <a:ext cx="125266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12" name="弧形 111">
                  <a:extLst>
                    <a:ext uri="{FF2B5EF4-FFF2-40B4-BE49-F238E27FC236}">
                      <a16:creationId xmlns:a16="http://schemas.microsoft.com/office/drawing/2014/main" id="{BA16F661-AF5D-4176-A36F-2877ED2F6CF4}"/>
                    </a:ext>
                  </a:extLst>
                </p:cNvPr>
                <p:cNvSpPr/>
                <p:nvPr/>
              </p:nvSpPr>
              <p:spPr>
                <a:xfrm>
                  <a:off x="2865182" y="11267455"/>
                  <a:ext cx="202986" cy="201175"/>
                </a:xfrm>
                <a:prstGeom prst="arc">
                  <a:avLst>
                    <a:gd name="adj1" fmla="val 5356724"/>
                    <a:gd name="adj2" fmla="val 0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弧形 112">
                  <a:extLst>
                    <a:ext uri="{FF2B5EF4-FFF2-40B4-BE49-F238E27FC236}">
                      <a16:creationId xmlns:a16="http://schemas.microsoft.com/office/drawing/2014/main" id="{888BBBD2-C5FA-430C-8ACC-DD1575FED141}"/>
                    </a:ext>
                  </a:extLst>
                </p:cNvPr>
                <p:cNvSpPr/>
                <p:nvPr/>
              </p:nvSpPr>
              <p:spPr>
                <a:xfrm rot="11873773">
                  <a:off x="2851224" y="11426027"/>
                  <a:ext cx="433887" cy="498621"/>
                </a:xfrm>
                <a:prstGeom prst="arc">
                  <a:avLst>
                    <a:gd name="adj1" fmla="val 14248252"/>
                    <a:gd name="adj2" fmla="val 2884488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4" name="连接符: 曲线 113">
                  <a:extLst>
                    <a:ext uri="{FF2B5EF4-FFF2-40B4-BE49-F238E27FC236}">
                      <a16:creationId xmlns:a16="http://schemas.microsoft.com/office/drawing/2014/main" id="{08F94492-29DB-4DAC-9D21-D5BF947FC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97006" y="11647766"/>
                  <a:ext cx="178307" cy="164787"/>
                </a:xfrm>
                <a:prstGeom prst="curvedConnector3">
                  <a:avLst>
                    <a:gd name="adj1" fmla="val 60945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A5A725F3-77E2-40ED-9E1D-05D56BF11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9905" y="11209410"/>
                  <a:ext cx="71700" cy="56036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00D4BD66-8CDC-4217-93E3-765437DB3772}"/>
                    </a:ext>
                  </a:extLst>
                </p:cNvPr>
                <p:cNvCxnSpPr/>
                <p:nvPr/>
              </p:nvCxnSpPr>
              <p:spPr>
                <a:xfrm>
                  <a:off x="3231728" y="11221454"/>
                  <a:ext cx="100392" cy="7846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C0102DF2-36A7-418E-AC15-715997C244B6}"/>
                    </a:ext>
                  </a:extLst>
                </p:cNvPr>
                <p:cNvSpPr/>
                <p:nvPr/>
              </p:nvSpPr>
              <p:spPr>
                <a:xfrm>
                  <a:off x="3179356" y="11351361"/>
                  <a:ext cx="11909" cy="1190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CE82F827-CA1E-4EEB-B38F-5B2F9B88DE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64059" y="12616494"/>
                <a:ext cx="492905" cy="540000"/>
                <a:chOff x="2697006" y="11207885"/>
                <a:chExt cx="654252" cy="716763"/>
              </a:xfrm>
              <a:grpFill/>
            </p:grpSpPr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463398CF-C13B-44B1-9C04-AD22D81020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68168" y="11207885"/>
                  <a:ext cx="263951" cy="15692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8C2E47C2-2603-4A8A-B635-1D40EDF126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91059" y="11207885"/>
                  <a:ext cx="141061" cy="30670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F4036D27-6ADC-4A8D-B10D-F5E4FC587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1266" y="11513886"/>
                  <a:ext cx="0" cy="201205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0787B5BB-70B3-46D9-8D86-827FEB18E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6747" y="11618920"/>
                  <a:ext cx="69037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98" name="弧形 97">
                  <a:extLst>
                    <a:ext uri="{FF2B5EF4-FFF2-40B4-BE49-F238E27FC236}">
                      <a16:creationId xmlns:a16="http://schemas.microsoft.com/office/drawing/2014/main" id="{7978450D-302E-431B-AB0D-A10ABC10AE85}"/>
                    </a:ext>
                  </a:extLst>
                </p:cNvPr>
                <p:cNvSpPr/>
                <p:nvPr/>
              </p:nvSpPr>
              <p:spPr>
                <a:xfrm rot="19900064">
                  <a:off x="3000414" y="11694900"/>
                  <a:ext cx="350844" cy="195316"/>
                </a:xfrm>
                <a:prstGeom prst="arc">
                  <a:avLst>
                    <a:gd name="adj1" fmla="val 15712169"/>
                    <a:gd name="adj2" fmla="val 8898794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BC54D377-C930-450B-95D3-6EAA20039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103" y="11898485"/>
                  <a:ext cx="125266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00" name="弧形 99">
                  <a:extLst>
                    <a:ext uri="{FF2B5EF4-FFF2-40B4-BE49-F238E27FC236}">
                      <a16:creationId xmlns:a16="http://schemas.microsoft.com/office/drawing/2014/main" id="{A605CC71-3579-487C-8E5F-AB15C4E92B3B}"/>
                    </a:ext>
                  </a:extLst>
                </p:cNvPr>
                <p:cNvSpPr/>
                <p:nvPr/>
              </p:nvSpPr>
              <p:spPr>
                <a:xfrm>
                  <a:off x="2865182" y="11267455"/>
                  <a:ext cx="202986" cy="201175"/>
                </a:xfrm>
                <a:prstGeom prst="arc">
                  <a:avLst>
                    <a:gd name="adj1" fmla="val 5356724"/>
                    <a:gd name="adj2" fmla="val 0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弧形 100">
                  <a:extLst>
                    <a:ext uri="{FF2B5EF4-FFF2-40B4-BE49-F238E27FC236}">
                      <a16:creationId xmlns:a16="http://schemas.microsoft.com/office/drawing/2014/main" id="{4E0AFAFB-2EE4-4186-8261-350202007D07}"/>
                    </a:ext>
                  </a:extLst>
                </p:cNvPr>
                <p:cNvSpPr/>
                <p:nvPr/>
              </p:nvSpPr>
              <p:spPr>
                <a:xfrm rot="11873773">
                  <a:off x="2851224" y="11426027"/>
                  <a:ext cx="433887" cy="498621"/>
                </a:xfrm>
                <a:prstGeom prst="arc">
                  <a:avLst>
                    <a:gd name="adj1" fmla="val 14248252"/>
                    <a:gd name="adj2" fmla="val 2884488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2" name="连接符: 曲线 101">
                  <a:extLst>
                    <a:ext uri="{FF2B5EF4-FFF2-40B4-BE49-F238E27FC236}">
                      <a16:creationId xmlns:a16="http://schemas.microsoft.com/office/drawing/2014/main" id="{7B8D3049-9E5A-4B81-BD84-0D1552FAB9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97006" y="11647766"/>
                  <a:ext cx="178307" cy="164787"/>
                </a:xfrm>
                <a:prstGeom prst="curvedConnector3">
                  <a:avLst>
                    <a:gd name="adj1" fmla="val 60945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E17C8B87-41A5-4C30-A797-1E08D7534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9905" y="11209410"/>
                  <a:ext cx="71700" cy="56036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0E5CEA93-9DDB-4281-97F6-9D974503D726}"/>
                    </a:ext>
                  </a:extLst>
                </p:cNvPr>
                <p:cNvCxnSpPr/>
                <p:nvPr/>
              </p:nvCxnSpPr>
              <p:spPr>
                <a:xfrm>
                  <a:off x="3231728" y="11221454"/>
                  <a:ext cx="100392" cy="7846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86961A7B-7E8E-415C-8B5D-B600DAADE53E}"/>
                    </a:ext>
                  </a:extLst>
                </p:cNvPr>
                <p:cNvSpPr/>
                <p:nvPr/>
              </p:nvSpPr>
              <p:spPr>
                <a:xfrm>
                  <a:off x="3179356" y="11351361"/>
                  <a:ext cx="11909" cy="1190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7C547C9-9057-4D61-A3C9-9D207BE163F3}"/>
                  </a:ext>
                </a:extLst>
              </p:cNvPr>
              <p:cNvGrpSpPr/>
              <p:nvPr/>
            </p:nvGrpSpPr>
            <p:grpSpPr>
              <a:xfrm>
                <a:off x="3425742" y="12313153"/>
                <a:ext cx="1295130" cy="720000"/>
                <a:chOff x="3425742" y="12313153"/>
                <a:chExt cx="1295130" cy="720000"/>
              </a:xfrm>
              <a:grpFill/>
            </p:grpSpPr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DEA1ECA0-9457-4EB9-A249-D1903025DB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25742" y="12423385"/>
                  <a:ext cx="492905" cy="540000"/>
                  <a:chOff x="2697006" y="11207885"/>
                  <a:chExt cx="654252" cy="716763"/>
                </a:xfrm>
                <a:grpFill/>
              </p:grpSpPr>
              <p:cxnSp>
                <p:nvCxnSpPr>
                  <p:cNvPr id="82" name="直接连接符 81">
                    <a:extLst>
                      <a:ext uri="{FF2B5EF4-FFF2-40B4-BE49-F238E27FC236}">
                        <a16:creationId xmlns:a16="http://schemas.microsoft.com/office/drawing/2014/main" id="{807E2DA8-072F-48C1-9D78-97B23793DC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68168" y="11207885"/>
                    <a:ext cx="263951" cy="156921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3" name="直接连接符 82">
                    <a:extLst>
                      <a:ext uri="{FF2B5EF4-FFF2-40B4-BE49-F238E27FC236}">
                        <a16:creationId xmlns:a16="http://schemas.microsoft.com/office/drawing/2014/main" id="{795C1470-E323-4D93-A918-F23670E067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91059" y="11207885"/>
                    <a:ext cx="141061" cy="306701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4" name="直接连接符 83">
                    <a:extLst>
                      <a:ext uri="{FF2B5EF4-FFF2-40B4-BE49-F238E27FC236}">
                        <a16:creationId xmlns:a16="http://schemas.microsoft.com/office/drawing/2014/main" id="{B9574C1A-02C7-44EA-BE94-E0A5FCF669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91266" y="11513886"/>
                    <a:ext cx="0" cy="201205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85" name="直接连接符 84">
                    <a:extLst>
                      <a:ext uri="{FF2B5EF4-FFF2-40B4-BE49-F238E27FC236}">
                        <a16:creationId xmlns:a16="http://schemas.microsoft.com/office/drawing/2014/main" id="{3F195632-44F5-4C9E-AB3F-41328C8BB3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56747" y="11618920"/>
                    <a:ext cx="69037" cy="0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86" name="弧形 85">
                    <a:extLst>
                      <a:ext uri="{FF2B5EF4-FFF2-40B4-BE49-F238E27FC236}">
                        <a16:creationId xmlns:a16="http://schemas.microsoft.com/office/drawing/2014/main" id="{61DCF962-B2CF-426C-B9BD-9071F30AD126}"/>
                      </a:ext>
                    </a:extLst>
                  </p:cNvPr>
                  <p:cNvSpPr/>
                  <p:nvPr/>
                </p:nvSpPr>
                <p:spPr>
                  <a:xfrm rot="19900064">
                    <a:off x="3000414" y="11694900"/>
                    <a:ext cx="350844" cy="195316"/>
                  </a:xfrm>
                  <a:prstGeom prst="arc">
                    <a:avLst>
                      <a:gd name="adj1" fmla="val 15712169"/>
                      <a:gd name="adj2" fmla="val 8898794"/>
                    </a:avLst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7" name="直接连接符 86">
                    <a:extLst>
                      <a:ext uri="{FF2B5EF4-FFF2-40B4-BE49-F238E27FC236}">
                        <a16:creationId xmlns:a16="http://schemas.microsoft.com/office/drawing/2014/main" id="{6593C4D2-1C36-45CA-A9A6-1E6A0C689F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76103" y="11898485"/>
                    <a:ext cx="125266" cy="0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88" name="弧形 87">
                    <a:extLst>
                      <a:ext uri="{FF2B5EF4-FFF2-40B4-BE49-F238E27FC236}">
                        <a16:creationId xmlns:a16="http://schemas.microsoft.com/office/drawing/2014/main" id="{9EF9F6DF-77A6-47A0-B8D8-6D00C5194950}"/>
                      </a:ext>
                    </a:extLst>
                  </p:cNvPr>
                  <p:cNvSpPr/>
                  <p:nvPr/>
                </p:nvSpPr>
                <p:spPr>
                  <a:xfrm>
                    <a:off x="2865182" y="11267455"/>
                    <a:ext cx="202986" cy="201175"/>
                  </a:xfrm>
                  <a:prstGeom prst="arc">
                    <a:avLst>
                      <a:gd name="adj1" fmla="val 5356724"/>
                      <a:gd name="adj2" fmla="val 0"/>
                    </a:avLst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弧形 88">
                    <a:extLst>
                      <a:ext uri="{FF2B5EF4-FFF2-40B4-BE49-F238E27FC236}">
                        <a16:creationId xmlns:a16="http://schemas.microsoft.com/office/drawing/2014/main" id="{34C92B04-1A66-4129-B828-37F45F87A933}"/>
                      </a:ext>
                    </a:extLst>
                  </p:cNvPr>
                  <p:cNvSpPr/>
                  <p:nvPr/>
                </p:nvSpPr>
                <p:spPr>
                  <a:xfrm rot="11873773">
                    <a:off x="2851224" y="11426027"/>
                    <a:ext cx="433887" cy="498621"/>
                  </a:xfrm>
                  <a:prstGeom prst="arc">
                    <a:avLst>
                      <a:gd name="adj1" fmla="val 14248252"/>
                      <a:gd name="adj2" fmla="val 2884488"/>
                    </a:avLst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90" name="连接符: 曲线 89">
                    <a:extLst>
                      <a:ext uri="{FF2B5EF4-FFF2-40B4-BE49-F238E27FC236}">
                        <a16:creationId xmlns:a16="http://schemas.microsoft.com/office/drawing/2014/main" id="{079E7C63-A8E7-456B-989D-2E2184DB99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97006" y="11647766"/>
                    <a:ext cx="178307" cy="164787"/>
                  </a:xfrm>
                  <a:prstGeom prst="curvedConnector3">
                    <a:avLst>
                      <a:gd name="adj1" fmla="val 60945"/>
                    </a:avLst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1" name="直接连接符 90">
                    <a:extLst>
                      <a:ext uri="{FF2B5EF4-FFF2-40B4-BE49-F238E27FC236}">
                        <a16:creationId xmlns:a16="http://schemas.microsoft.com/office/drawing/2014/main" id="{269D4044-3ED1-4E81-BE87-B83EBAF71A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69905" y="11209410"/>
                    <a:ext cx="71700" cy="56036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92" name="直接连接符 91">
                    <a:extLst>
                      <a:ext uri="{FF2B5EF4-FFF2-40B4-BE49-F238E27FC236}">
                        <a16:creationId xmlns:a16="http://schemas.microsoft.com/office/drawing/2014/main" id="{B8628C1D-277F-42F1-8545-F1C73805BB3D}"/>
                      </a:ext>
                    </a:extLst>
                  </p:cNvPr>
                  <p:cNvCxnSpPr/>
                  <p:nvPr/>
                </p:nvCxnSpPr>
                <p:spPr>
                  <a:xfrm>
                    <a:off x="3231728" y="11221454"/>
                    <a:ext cx="100392" cy="78460"/>
                  </a:xfrm>
                  <a:prstGeom prst="line">
                    <a:avLst/>
                  </a:prstGeom>
                  <a:grpFill/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93" name="椭圆 92">
                    <a:extLst>
                      <a:ext uri="{FF2B5EF4-FFF2-40B4-BE49-F238E27FC236}">
                        <a16:creationId xmlns:a16="http://schemas.microsoft.com/office/drawing/2014/main" id="{46FF7EE3-0B17-4224-8ADB-908D30DF53B0}"/>
                      </a:ext>
                    </a:extLst>
                  </p:cNvPr>
                  <p:cNvSpPr/>
                  <p:nvPr/>
                </p:nvSpPr>
                <p:spPr>
                  <a:xfrm>
                    <a:off x="3179356" y="11351361"/>
                    <a:ext cx="11909" cy="11909"/>
                  </a:xfrm>
                  <a:prstGeom prst="ellipse">
                    <a:avLst/>
                  </a:prstGeom>
                  <a:grpFill/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FE43DEC9-A06C-4494-A30A-779DC2252E05}"/>
                    </a:ext>
                  </a:extLst>
                </p:cNvPr>
                <p:cNvGrpSpPr/>
                <p:nvPr/>
              </p:nvGrpSpPr>
              <p:grpSpPr>
                <a:xfrm>
                  <a:off x="3639433" y="12313153"/>
                  <a:ext cx="1081439" cy="720000"/>
                  <a:chOff x="3639433" y="12313153"/>
                  <a:chExt cx="1081439" cy="720000"/>
                </a:xfrm>
                <a:grpFill/>
              </p:grpSpPr>
              <p:sp>
                <p:nvSpPr>
                  <p:cNvPr id="30" name="椭圆 29">
                    <a:extLst>
                      <a:ext uri="{FF2B5EF4-FFF2-40B4-BE49-F238E27FC236}">
                        <a16:creationId xmlns:a16="http://schemas.microsoft.com/office/drawing/2014/main" id="{5AB4B5C4-60BF-4597-944D-8EDD3372A5CE}"/>
                      </a:ext>
                    </a:extLst>
                  </p:cNvPr>
                  <p:cNvSpPr/>
                  <p:nvPr/>
                </p:nvSpPr>
                <p:spPr>
                  <a:xfrm>
                    <a:off x="3639433" y="12705641"/>
                    <a:ext cx="98289" cy="98289"/>
                  </a:xfrm>
                  <a:prstGeom prst="ellipse">
                    <a:avLst/>
                  </a:prstGeom>
                  <a:grpFill/>
                  <a:ln w="6350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88F4B34B-7CC1-4F37-9023-3692CCA5D1CF}"/>
                      </a:ext>
                    </a:extLst>
                  </p:cNvPr>
                  <p:cNvCxnSpPr>
                    <a:cxnSpLocks/>
                    <a:stCxn id="30" idx="0"/>
                    <a:endCxn id="34" idx="1"/>
                  </p:cNvCxnSpPr>
                  <p:nvPr/>
                </p:nvCxnSpPr>
                <p:spPr>
                  <a:xfrm flipV="1">
                    <a:off x="3688578" y="12418595"/>
                    <a:ext cx="417736" cy="287046"/>
                  </a:xfrm>
                  <a:prstGeom prst="line">
                    <a:avLst/>
                  </a:prstGeom>
                  <a:grpFill/>
                  <a:ln w="3175"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987C3A1D-5F1C-4F57-8CAE-66629B96C39F}"/>
                      </a:ext>
                    </a:extLst>
                  </p:cNvPr>
                  <p:cNvCxnSpPr>
                    <a:cxnSpLocks/>
                    <a:stCxn id="30" idx="5"/>
                    <a:endCxn id="34" idx="3"/>
                  </p:cNvCxnSpPr>
                  <p:nvPr/>
                </p:nvCxnSpPr>
                <p:spPr>
                  <a:xfrm>
                    <a:off x="3723328" y="12789536"/>
                    <a:ext cx="382986" cy="138175"/>
                  </a:xfrm>
                  <a:prstGeom prst="line">
                    <a:avLst/>
                  </a:prstGeom>
                  <a:grpFill/>
                  <a:ln w="3175"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D8CC59F0-DC40-4303-B871-7AE8BAD2E127}"/>
                      </a:ext>
                    </a:extLst>
                  </p:cNvPr>
                  <p:cNvGrpSpPr/>
                  <p:nvPr/>
                </p:nvGrpSpPr>
                <p:grpSpPr>
                  <a:xfrm>
                    <a:off x="4000872" y="12313153"/>
                    <a:ext cx="720000" cy="720000"/>
                    <a:chOff x="4000872" y="12313153"/>
                    <a:chExt cx="720000" cy="720000"/>
                  </a:xfrm>
                  <a:grpFill/>
                </p:grpSpPr>
                <p:sp>
                  <p:nvSpPr>
                    <p:cNvPr id="34" name="椭圆 33">
                      <a:extLst>
                        <a:ext uri="{FF2B5EF4-FFF2-40B4-BE49-F238E27FC236}">
                          <a16:creationId xmlns:a16="http://schemas.microsoft.com/office/drawing/2014/main" id="{FF3A9488-0FF5-4D73-8B42-144EE8AA1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0872" y="12313153"/>
                      <a:ext cx="720000" cy="720000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5" name="组合 34">
                      <a:extLst>
                        <a:ext uri="{FF2B5EF4-FFF2-40B4-BE49-F238E27FC236}">
                          <a16:creationId xmlns:a16="http://schemas.microsoft.com/office/drawing/2014/main" id="{8F042C45-F94F-4A49-97B8-25E8680F5E3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6481048" flipH="1" flipV="1">
                      <a:off x="4012456" y="12546434"/>
                      <a:ext cx="189280" cy="90000"/>
                      <a:chOff x="4310828" y="12541613"/>
                      <a:chExt cx="4492548" cy="2136149"/>
                    </a:xfrm>
                    <a:grpFill/>
                  </p:grpSpPr>
                  <p:sp>
                    <p:nvSpPr>
                      <p:cNvPr id="78" name="任意多边形: 形状 77">
                        <a:extLst>
                          <a:ext uri="{FF2B5EF4-FFF2-40B4-BE49-F238E27FC236}">
                            <a16:creationId xmlns:a16="http://schemas.microsoft.com/office/drawing/2014/main" id="{0605C180-3587-49C6-A594-1558AB50BF25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603934" y="11644662"/>
                        <a:ext cx="302492" cy="2096393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" name="流程图: 终止 78">
                        <a:extLst>
                          <a:ext uri="{FF2B5EF4-FFF2-40B4-BE49-F238E27FC236}">
                            <a16:creationId xmlns:a16="http://schemas.microsoft.com/office/drawing/2014/main" id="{808B95E1-370D-44A4-B550-A47A68B70235}"/>
                          </a:ext>
                        </a:extLst>
                      </p:cNvPr>
                      <p:cNvSpPr/>
                      <p:nvPr/>
                    </p:nvSpPr>
                    <p:spPr>
                      <a:xfrm rot="19943168">
                        <a:off x="4310828" y="13783537"/>
                        <a:ext cx="3041884" cy="894225"/>
                      </a:xfrm>
                      <a:prstGeom prst="flowChartTerminator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0" name="任意多边形: 形状 79">
                        <a:extLst>
                          <a:ext uri="{FF2B5EF4-FFF2-40B4-BE49-F238E27FC236}">
                            <a16:creationId xmlns:a16="http://schemas.microsoft.com/office/drawing/2014/main" id="{5504D65D-CDC6-4BCD-BFA3-7B536CC7506E}"/>
                          </a:ext>
                        </a:extLst>
                      </p:cNvPr>
                      <p:cNvSpPr/>
                      <p:nvPr/>
                    </p:nvSpPr>
                    <p:spPr>
                      <a:xfrm rot="5321563">
                        <a:off x="7135705" y="12770102"/>
                        <a:ext cx="280010" cy="2628900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1" name="任意多边形: 形状 80">
                        <a:extLst>
                          <a:ext uri="{FF2B5EF4-FFF2-40B4-BE49-F238E27FC236}">
                            <a16:creationId xmlns:a16="http://schemas.microsoft.com/office/drawing/2014/main" id="{DC622D08-A587-4316-9F9B-A243275B46DA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194905" y="12302052"/>
                        <a:ext cx="853613" cy="2332430"/>
                      </a:xfrm>
                      <a:custGeom>
                        <a:avLst/>
                        <a:gdLst>
                          <a:gd name="connsiteX0" fmla="*/ 0 w 895350"/>
                          <a:gd name="connsiteY0" fmla="*/ 2019300 h 2019300"/>
                          <a:gd name="connsiteX1" fmla="*/ 381000 w 895350"/>
                          <a:gd name="connsiteY1" fmla="*/ 1066800 h 2019300"/>
                          <a:gd name="connsiteX2" fmla="*/ 209550 w 895350"/>
                          <a:gd name="connsiteY2" fmla="*/ 495300 h 2019300"/>
                          <a:gd name="connsiteX3" fmla="*/ 895350 w 895350"/>
                          <a:gd name="connsiteY3" fmla="*/ 0 h 201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95350" h="2019300">
                            <a:moveTo>
                              <a:pt x="0" y="2019300"/>
                            </a:moveTo>
                            <a:cubicBezTo>
                              <a:pt x="173037" y="1670050"/>
                              <a:pt x="346075" y="1320800"/>
                              <a:pt x="381000" y="1066800"/>
                            </a:cubicBezTo>
                            <a:cubicBezTo>
                              <a:pt x="415925" y="812800"/>
                              <a:pt x="123825" y="673100"/>
                              <a:pt x="209550" y="495300"/>
                            </a:cubicBezTo>
                            <a:cubicBezTo>
                              <a:pt x="295275" y="317500"/>
                              <a:pt x="733425" y="155575"/>
                              <a:pt x="895350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组合 35">
                      <a:extLst>
                        <a:ext uri="{FF2B5EF4-FFF2-40B4-BE49-F238E27FC236}">
                          <a16:creationId xmlns:a16="http://schemas.microsoft.com/office/drawing/2014/main" id="{DD99AE18-A390-4165-94A9-8DA6BD09341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21255185" flipH="1" flipV="1">
                      <a:off x="4481062" y="12733837"/>
                      <a:ext cx="189280" cy="90000"/>
                      <a:chOff x="4310828" y="12541613"/>
                      <a:chExt cx="4492548" cy="2136149"/>
                    </a:xfrm>
                    <a:grpFill/>
                  </p:grpSpPr>
                  <p:sp>
                    <p:nvSpPr>
                      <p:cNvPr id="74" name="任意多边形: 形状 73">
                        <a:extLst>
                          <a:ext uri="{FF2B5EF4-FFF2-40B4-BE49-F238E27FC236}">
                            <a16:creationId xmlns:a16="http://schemas.microsoft.com/office/drawing/2014/main" id="{F7B7CA7E-567A-4E0B-9942-D2C6BCF562E6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603934" y="11644662"/>
                        <a:ext cx="302492" cy="2096393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5" name="流程图: 终止 74">
                        <a:extLst>
                          <a:ext uri="{FF2B5EF4-FFF2-40B4-BE49-F238E27FC236}">
                            <a16:creationId xmlns:a16="http://schemas.microsoft.com/office/drawing/2014/main" id="{3EB50A22-5C69-4ABD-BFB0-1888722629B9}"/>
                          </a:ext>
                        </a:extLst>
                      </p:cNvPr>
                      <p:cNvSpPr/>
                      <p:nvPr/>
                    </p:nvSpPr>
                    <p:spPr>
                      <a:xfrm rot="19943168">
                        <a:off x="4310828" y="13783537"/>
                        <a:ext cx="3041884" cy="894225"/>
                      </a:xfrm>
                      <a:prstGeom prst="flowChartTerminator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6" name="任意多边形: 形状 75">
                        <a:extLst>
                          <a:ext uri="{FF2B5EF4-FFF2-40B4-BE49-F238E27FC236}">
                            <a16:creationId xmlns:a16="http://schemas.microsoft.com/office/drawing/2014/main" id="{12E2AD7E-8142-42F1-B45D-0A960E3F6745}"/>
                          </a:ext>
                        </a:extLst>
                      </p:cNvPr>
                      <p:cNvSpPr/>
                      <p:nvPr/>
                    </p:nvSpPr>
                    <p:spPr>
                      <a:xfrm rot="5321563">
                        <a:off x="7135705" y="12770102"/>
                        <a:ext cx="280010" cy="2628900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7" name="任意多边形: 形状 76">
                        <a:extLst>
                          <a:ext uri="{FF2B5EF4-FFF2-40B4-BE49-F238E27FC236}">
                            <a16:creationId xmlns:a16="http://schemas.microsoft.com/office/drawing/2014/main" id="{86A8FF4D-1502-4879-A9A3-33D798CF8F42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194905" y="12302052"/>
                        <a:ext cx="853613" cy="2332430"/>
                      </a:xfrm>
                      <a:custGeom>
                        <a:avLst/>
                        <a:gdLst>
                          <a:gd name="connsiteX0" fmla="*/ 0 w 895350"/>
                          <a:gd name="connsiteY0" fmla="*/ 2019300 h 2019300"/>
                          <a:gd name="connsiteX1" fmla="*/ 381000 w 895350"/>
                          <a:gd name="connsiteY1" fmla="*/ 1066800 h 2019300"/>
                          <a:gd name="connsiteX2" fmla="*/ 209550 w 895350"/>
                          <a:gd name="connsiteY2" fmla="*/ 495300 h 2019300"/>
                          <a:gd name="connsiteX3" fmla="*/ 895350 w 895350"/>
                          <a:gd name="connsiteY3" fmla="*/ 0 h 201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95350" h="2019300">
                            <a:moveTo>
                              <a:pt x="0" y="2019300"/>
                            </a:moveTo>
                            <a:cubicBezTo>
                              <a:pt x="173037" y="1670050"/>
                              <a:pt x="346075" y="1320800"/>
                              <a:pt x="381000" y="1066800"/>
                            </a:cubicBezTo>
                            <a:cubicBezTo>
                              <a:pt x="415925" y="812800"/>
                              <a:pt x="123825" y="673100"/>
                              <a:pt x="209550" y="495300"/>
                            </a:cubicBezTo>
                            <a:cubicBezTo>
                              <a:pt x="295275" y="317500"/>
                              <a:pt x="733425" y="155575"/>
                              <a:pt x="895350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" name="组合 36">
                      <a:extLst>
                        <a:ext uri="{FF2B5EF4-FFF2-40B4-BE49-F238E27FC236}">
                          <a16:creationId xmlns:a16="http://schemas.microsoft.com/office/drawing/2014/main" id="{456B9E0A-F45A-43D0-9B2D-CCE105D50846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21255185" flipH="1" flipV="1">
                      <a:off x="4243335" y="12814999"/>
                      <a:ext cx="189280" cy="90000"/>
                      <a:chOff x="4310828" y="12541613"/>
                      <a:chExt cx="4492548" cy="2136149"/>
                    </a:xfrm>
                    <a:grpFill/>
                  </p:grpSpPr>
                  <p:sp>
                    <p:nvSpPr>
                      <p:cNvPr id="70" name="任意多边形: 形状 69">
                        <a:extLst>
                          <a:ext uri="{FF2B5EF4-FFF2-40B4-BE49-F238E27FC236}">
                            <a16:creationId xmlns:a16="http://schemas.microsoft.com/office/drawing/2014/main" id="{968A444B-1C57-4F4B-B860-16C24C421CE7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603934" y="11644662"/>
                        <a:ext cx="302492" cy="2096393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流程图: 终止 70">
                        <a:extLst>
                          <a:ext uri="{FF2B5EF4-FFF2-40B4-BE49-F238E27FC236}">
                            <a16:creationId xmlns:a16="http://schemas.microsoft.com/office/drawing/2014/main" id="{A3AB07CC-9733-48B9-AB48-C59E035ED971}"/>
                          </a:ext>
                        </a:extLst>
                      </p:cNvPr>
                      <p:cNvSpPr/>
                      <p:nvPr/>
                    </p:nvSpPr>
                    <p:spPr>
                      <a:xfrm rot="19943168">
                        <a:off x="4310828" y="13783537"/>
                        <a:ext cx="3041884" cy="894225"/>
                      </a:xfrm>
                      <a:prstGeom prst="flowChartTerminator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任意多边形: 形状 71">
                        <a:extLst>
                          <a:ext uri="{FF2B5EF4-FFF2-40B4-BE49-F238E27FC236}">
                            <a16:creationId xmlns:a16="http://schemas.microsoft.com/office/drawing/2014/main" id="{E5ACD2A1-3A6E-41F4-94F4-7C7A6DE17779}"/>
                          </a:ext>
                        </a:extLst>
                      </p:cNvPr>
                      <p:cNvSpPr/>
                      <p:nvPr/>
                    </p:nvSpPr>
                    <p:spPr>
                      <a:xfrm rot="5321563">
                        <a:off x="7135705" y="12770102"/>
                        <a:ext cx="280010" cy="2628900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任意多边形: 形状 72">
                        <a:extLst>
                          <a:ext uri="{FF2B5EF4-FFF2-40B4-BE49-F238E27FC236}">
                            <a16:creationId xmlns:a16="http://schemas.microsoft.com/office/drawing/2014/main" id="{6C995234-3EBE-4671-AFAE-D832B9760102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194905" y="12302052"/>
                        <a:ext cx="853613" cy="2332430"/>
                      </a:xfrm>
                      <a:custGeom>
                        <a:avLst/>
                        <a:gdLst>
                          <a:gd name="connsiteX0" fmla="*/ 0 w 895350"/>
                          <a:gd name="connsiteY0" fmla="*/ 2019300 h 2019300"/>
                          <a:gd name="connsiteX1" fmla="*/ 381000 w 895350"/>
                          <a:gd name="connsiteY1" fmla="*/ 1066800 h 2019300"/>
                          <a:gd name="connsiteX2" fmla="*/ 209550 w 895350"/>
                          <a:gd name="connsiteY2" fmla="*/ 495300 h 2019300"/>
                          <a:gd name="connsiteX3" fmla="*/ 895350 w 895350"/>
                          <a:gd name="connsiteY3" fmla="*/ 0 h 201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95350" h="2019300">
                            <a:moveTo>
                              <a:pt x="0" y="2019300"/>
                            </a:moveTo>
                            <a:cubicBezTo>
                              <a:pt x="173037" y="1670050"/>
                              <a:pt x="346075" y="1320800"/>
                              <a:pt x="381000" y="1066800"/>
                            </a:cubicBezTo>
                            <a:cubicBezTo>
                              <a:pt x="415925" y="812800"/>
                              <a:pt x="123825" y="673100"/>
                              <a:pt x="209550" y="495300"/>
                            </a:cubicBezTo>
                            <a:cubicBezTo>
                              <a:pt x="295275" y="317500"/>
                              <a:pt x="733425" y="155575"/>
                              <a:pt x="895350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8" name="椭圆 37">
                      <a:extLst>
                        <a:ext uri="{FF2B5EF4-FFF2-40B4-BE49-F238E27FC236}">
                          <a16:creationId xmlns:a16="http://schemas.microsoft.com/office/drawing/2014/main" id="{BC3FF9B4-14A1-419D-A4EF-0DBD03A11E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206132" y="12455278"/>
                      <a:ext cx="54000" cy="54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9" name="椭圆 38">
                      <a:extLst>
                        <a:ext uri="{FF2B5EF4-FFF2-40B4-BE49-F238E27FC236}">
                          <a16:creationId xmlns:a16="http://schemas.microsoft.com/office/drawing/2014/main" id="{62845A7F-4EC3-48CE-9E42-3B2A4B6D71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474011" y="12919027"/>
                      <a:ext cx="54000" cy="54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00FC83DD-8AF3-411E-ADE2-3B8F23903A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97379" y="12744501"/>
                      <a:ext cx="54000" cy="54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椭圆 40">
                      <a:extLst>
                        <a:ext uri="{FF2B5EF4-FFF2-40B4-BE49-F238E27FC236}">
                          <a16:creationId xmlns:a16="http://schemas.microsoft.com/office/drawing/2014/main" id="{B3D21831-6409-4951-9768-F039DA858F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13814" y="12581612"/>
                      <a:ext cx="54000" cy="54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42" name="组合 41">
                      <a:extLst>
                        <a:ext uri="{FF2B5EF4-FFF2-40B4-BE49-F238E27FC236}">
                          <a16:creationId xmlns:a16="http://schemas.microsoft.com/office/drawing/2014/main" id="{B766B477-3D55-4F74-9735-F291AF597C2A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18794182" flipH="1" flipV="1">
                      <a:off x="4353318" y="12430465"/>
                      <a:ext cx="189280" cy="90000"/>
                      <a:chOff x="4310828" y="12541613"/>
                      <a:chExt cx="4492548" cy="2136149"/>
                    </a:xfrm>
                    <a:grpFill/>
                  </p:grpSpPr>
                  <p:sp>
                    <p:nvSpPr>
                      <p:cNvPr id="66" name="任意多边形: 形状 65">
                        <a:extLst>
                          <a:ext uri="{FF2B5EF4-FFF2-40B4-BE49-F238E27FC236}">
                            <a16:creationId xmlns:a16="http://schemas.microsoft.com/office/drawing/2014/main" id="{6C8C179F-25BF-4EFF-B218-9EB58CF0D4F1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603934" y="11644662"/>
                        <a:ext cx="302492" cy="2096393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任意多边形: 形状 66">
                        <a:extLst>
                          <a:ext uri="{FF2B5EF4-FFF2-40B4-BE49-F238E27FC236}">
                            <a16:creationId xmlns:a16="http://schemas.microsoft.com/office/drawing/2014/main" id="{E3537FB7-17D3-4CC6-A109-E7C942D1E884}"/>
                          </a:ext>
                        </a:extLst>
                      </p:cNvPr>
                      <p:cNvSpPr/>
                      <p:nvPr/>
                    </p:nvSpPr>
                    <p:spPr>
                      <a:xfrm rot="3422784">
                        <a:off x="7134038" y="13631517"/>
                        <a:ext cx="1238252" cy="838200"/>
                      </a:xfrm>
                      <a:custGeom>
                        <a:avLst/>
                        <a:gdLst>
                          <a:gd name="connsiteX0" fmla="*/ 0 w 1238250"/>
                          <a:gd name="connsiteY0" fmla="*/ 838200 h 838200"/>
                          <a:gd name="connsiteX1" fmla="*/ 361950 w 1238250"/>
                          <a:gd name="connsiteY1" fmla="*/ 323850 h 838200"/>
                          <a:gd name="connsiteX2" fmla="*/ 781050 w 1238250"/>
                          <a:gd name="connsiteY2" fmla="*/ 171450 h 838200"/>
                          <a:gd name="connsiteX3" fmla="*/ 1238250 w 1238250"/>
                          <a:gd name="connsiteY3" fmla="*/ 0 h 838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38250" h="838200">
                            <a:moveTo>
                              <a:pt x="0" y="838200"/>
                            </a:moveTo>
                            <a:cubicBezTo>
                              <a:pt x="115887" y="636587"/>
                              <a:pt x="231775" y="434975"/>
                              <a:pt x="361950" y="323850"/>
                            </a:cubicBezTo>
                            <a:cubicBezTo>
                              <a:pt x="492125" y="212725"/>
                              <a:pt x="781050" y="171450"/>
                              <a:pt x="781050" y="171450"/>
                            </a:cubicBezTo>
                            <a:cubicBezTo>
                              <a:pt x="927100" y="117475"/>
                              <a:pt x="1098550" y="28575"/>
                              <a:pt x="1238250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流程图: 终止 67">
                        <a:extLst>
                          <a:ext uri="{FF2B5EF4-FFF2-40B4-BE49-F238E27FC236}">
                            <a16:creationId xmlns:a16="http://schemas.microsoft.com/office/drawing/2014/main" id="{B4F6C24F-E273-4551-9FB2-7CD22DF888D1}"/>
                          </a:ext>
                        </a:extLst>
                      </p:cNvPr>
                      <p:cNvSpPr/>
                      <p:nvPr/>
                    </p:nvSpPr>
                    <p:spPr>
                      <a:xfrm rot="19943168">
                        <a:off x="4310828" y="13783537"/>
                        <a:ext cx="3041884" cy="894225"/>
                      </a:xfrm>
                      <a:prstGeom prst="flowChartTerminator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任意多边形: 形状 68">
                        <a:extLst>
                          <a:ext uri="{FF2B5EF4-FFF2-40B4-BE49-F238E27FC236}">
                            <a16:creationId xmlns:a16="http://schemas.microsoft.com/office/drawing/2014/main" id="{2465A998-32FE-41F2-999D-BEF9AEDF4B83}"/>
                          </a:ext>
                        </a:extLst>
                      </p:cNvPr>
                      <p:cNvSpPr/>
                      <p:nvPr/>
                    </p:nvSpPr>
                    <p:spPr>
                      <a:xfrm rot="5321563">
                        <a:off x="7135705" y="12770102"/>
                        <a:ext cx="280010" cy="2628900"/>
                      </a:xfrm>
                      <a:custGeom>
                        <a:avLst/>
                        <a:gdLst>
                          <a:gd name="connsiteX0" fmla="*/ 286507 w 365283"/>
                          <a:gd name="connsiteY0" fmla="*/ 2628900 h 2628900"/>
                          <a:gd name="connsiteX1" fmla="*/ 757 w 365283"/>
                          <a:gd name="connsiteY1" fmla="*/ 1752600 h 2628900"/>
                          <a:gd name="connsiteX2" fmla="*/ 362707 w 365283"/>
                          <a:gd name="connsiteY2" fmla="*/ 762000 h 2628900"/>
                          <a:gd name="connsiteX3" fmla="*/ 134107 w 365283"/>
                          <a:gd name="connsiteY3" fmla="*/ 0 h 2628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65283" h="2628900">
                            <a:moveTo>
                              <a:pt x="286507" y="2628900"/>
                            </a:moveTo>
                            <a:cubicBezTo>
                              <a:pt x="137282" y="2346325"/>
                              <a:pt x="-11943" y="2063750"/>
                              <a:pt x="757" y="1752600"/>
                            </a:cubicBezTo>
                            <a:cubicBezTo>
                              <a:pt x="13457" y="1441450"/>
                              <a:pt x="340482" y="1054100"/>
                              <a:pt x="362707" y="762000"/>
                            </a:cubicBezTo>
                            <a:cubicBezTo>
                              <a:pt x="384932" y="469900"/>
                              <a:pt x="259519" y="234950"/>
                              <a:pt x="134107" y="0"/>
                            </a:cubicBezTo>
                          </a:path>
                        </a:pathLst>
                      </a:cu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" name="组合 42">
                      <a:extLst>
                        <a:ext uri="{FF2B5EF4-FFF2-40B4-BE49-F238E27FC236}">
                          <a16:creationId xmlns:a16="http://schemas.microsoft.com/office/drawing/2014/main" id="{7E5C4067-4080-4567-8ED4-A959A379F8E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262661" y="12540715"/>
                      <a:ext cx="66216" cy="54000"/>
                      <a:chOff x="3487711" y="14708038"/>
                      <a:chExt cx="61589" cy="50227"/>
                    </a:xfrm>
                    <a:grpFill/>
                  </p:grpSpPr>
                  <p:sp>
                    <p:nvSpPr>
                      <p:cNvPr id="62" name="椭圆 61">
                        <a:extLst>
                          <a:ext uri="{FF2B5EF4-FFF2-40B4-BE49-F238E27FC236}">
                            <a16:creationId xmlns:a16="http://schemas.microsoft.com/office/drawing/2014/main" id="{EC411964-D9EF-467D-8C80-93E1E3642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3930" y="14729465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椭圆 62">
                        <a:extLst>
                          <a:ext uri="{FF2B5EF4-FFF2-40B4-BE49-F238E27FC236}">
                            <a16:creationId xmlns:a16="http://schemas.microsoft.com/office/drawing/2014/main" id="{8ABBADA2-23AF-4125-9C62-649043613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0500" y="14710559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椭圆 63">
                        <a:extLst>
                          <a:ext uri="{FF2B5EF4-FFF2-40B4-BE49-F238E27FC236}">
                            <a16:creationId xmlns:a16="http://schemas.microsoft.com/office/drawing/2014/main" id="{9433C9B5-FB45-4168-AEDC-5FB9DF27E1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3001" y="14726976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椭圆 64">
                        <a:extLst>
                          <a:ext uri="{FF2B5EF4-FFF2-40B4-BE49-F238E27FC236}">
                            <a16:creationId xmlns:a16="http://schemas.microsoft.com/office/drawing/2014/main" id="{4BDAC3F8-A1E6-4E25-BE95-779EDEF449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7711" y="14708038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" name="组合 43">
                      <a:extLst>
                        <a:ext uri="{FF2B5EF4-FFF2-40B4-BE49-F238E27FC236}">
                          <a16:creationId xmlns:a16="http://schemas.microsoft.com/office/drawing/2014/main" id="{C22E4F02-D308-4D9D-9234-0C107B077A4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415061" y="12693115"/>
                      <a:ext cx="66216" cy="54000"/>
                      <a:chOff x="3487711" y="14708038"/>
                      <a:chExt cx="61589" cy="50227"/>
                    </a:xfrm>
                    <a:grpFill/>
                  </p:grpSpPr>
                  <p:sp>
                    <p:nvSpPr>
                      <p:cNvPr id="58" name="椭圆 57">
                        <a:extLst>
                          <a:ext uri="{FF2B5EF4-FFF2-40B4-BE49-F238E27FC236}">
                            <a16:creationId xmlns:a16="http://schemas.microsoft.com/office/drawing/2014/main" id="{D2195F4A-56CB-4F8F-8A26-A434F2A7F6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3930" y="14729465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椭圆 58">
                        <a:extLst>
                          <a:ext uri="{FF2B5EF4-FFF2-40B4-BE49-F238E27FC236}">
                            <a16:creationId xmlns:a16="http://schemas.microsoft.com/office/drawing/2014/main" id="{49057E0F-AA1A-4B8E-A85C-4E3327FCD1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0500" y="14710559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0" name="椭圆 59">
                        <a:extLst>
                          <a:ext uri="{FF2B5EF4-FFF2-40B4-BE49-F238E27FC236}">
                            <a16:creationId xmlns:a16="http://schemas.microsoft.com/office/drawing/2014/main" id="{4C2F6D8E-495E-4436-A4EA-BBF26E51A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3001" y="14726976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1" name="椭圆 60">
                        <a:extLst>
                          <a:ext uri="{FF2B5EF4-FFF2-40B4-BE49-F238E27FC236}">
                            <a16:creationId xmlns:a16="http://schemas.microsoft.com/office/drawing/2014/main" id="{D45C4B80-676D-4183-8CE1-E57639EFB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7711" y="14708038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5" name="组合 44">
                      <a:extLst>
                        <a:ext uri="{FF2B5EF4-FFF2-40B4-BE49-F238E27FC236}">
                          <a16:creationId xmlns:a16="http://schemas.microsoft.com/office/drawing/2014/main" id="{18266E8B-48A8-4779-95CA-564E6AB97EE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169628" y="12692901"/>
                      <a:ext cx="66216" cy="54000"/>
                      <a:chOff x="3487711" y="14708038"/>
                      <a:chExt cx="61589" cy="50227"/>
                    </a:xfrm>
                    <a:grpFill/>
                  </p:grpSpPr>
                  <p:sp>
                    <p:nvSpPr>
                      <p:cNvPr id="54" name="椭圆 53">
                        <a:extLst>
                          <a:ext uri="{FF2B5EF4-FFF2-40B4-BE49-F238E27FC236}">
                            <a16:creationId xmlns:a16="http://schemas.microsoft.com/office/drawing/2014/main" id="{974950A1-5D97-4077-AD87-8CA5A4F478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3930" y="14729465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" name="椭圆 54">
                        <a:extLst>
                          <a:ext uri="{FF2B5EF4-FFF2-40B4-BE49-F238E27FC236}">
                            <a16:creationId xmlns:a16="http://schemas.microsoft.com/office/drawing/2014/main" id="{77CCCA81-9B60-4CD2-A714-1999F5EA21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0500" y="14710559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椭圆 55">
                        <a:extLst>
                          <a:ext uri="{FF2B5EF4-FFF2-40B4-BE49-F238E27FC236}">
                            <a16:creationId xmlns:a16="http://schemas.microsoft.com/office/drawing/2014/main" id="{F1A3358F-6B29-431D-BE7F-C36E5EFF01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3001" y="14726976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7" name="椭圆 56">
                        <a:extLst>
                          <a:ext uri="{FF2B5EF4-FFF2-40B4-BE49-F238E27FC236}">
                            <a16:creationId xmlns:a16="http://schemas.microsoft.com/office/drawing/2014/main" id="{1A17485F-92B7-4C30-AB19-D9076D693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7711" y="14708038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" name="组合 45">
                      <a:extLst>
                        <a:ext uri="{FF2B5EF4-FFF2-40B4-BE49-F238E27FC236}">
                          <a16:creationId xmlns:a16="http://schemas.microsoft.com/office/drawing/2014/main" id="{FD0E99B9-F134-4753-BECA-9A75CAED326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523998" y="12471474"/>
                      <a:ext cx="66216" cy="54000"/>
                      <a:chOff x="3487711" y="14708038"/>
                      <a:chExt cx="61589" cy="50227"/>
                    </a:xfrm>
                    <a:grpFill/>
                  </p:grpSpPr>
                  <p:sp>
                    <p:nvSpPr>
                      <p:cNvPr id="50" name="椭圆 49">
                        <a:extLst>
                          <a:ext uri="{FF2B5EF4-FFF2-40B4-BE49-F238E27FC236}">
                            <a16:creationId xmlns:a16="http://schemas.microsoft.com/office/drawing/2014/main" id="{526D8058-60DF-448C-8131-A25E1C1C89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93930" y="14729465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椭圆 50">
                        <a:extLst>
                          <a:ext uri="{FF2B5EF4-FFF2-40B4-BE49-F238E27FC236}">
                            <a16:creationId xmlns:a16="http://schemas.microsoft.com/office/drawing/2014/main" id="{7927CEF2-3422-4856-86C4-4055B153F2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0500" y="14710559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" name="椭圆 51">
                        <a:extLst>
                          <a:ext uri="{FF2B5EF4-FFF2-40B4-BE49-F238E27FC236}">
                            <a16:creationId xmlns:a16="http://schemas.microsoft.com/office/drawing/2014/main" id="{E2F2E28E-3C1D-43E6-9221-CE84EE237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3001" y="14726976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椭圆 52">
                        <a:extLst>
                          <a:ext uri="{FF2B5EF4-FFF2-40B4-BE49-F238E27FC236}">
                            <a16:creationId xmlns:a16="http://schemas.microsoft.com/office/drawing/2014/main" id="{C4D8F2F4-CABB-4D35-B12F-6E144641FF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7711" y="14708038"/>
                        <a:ext cx="28800" cy="28800"/>
                      </a:xfrm>
                      <a:prstGeom prst="ellipse">
                        <a:avLst/>
                      </a:prstGeom>
                      <a:grpFill/>
                      <a:ln w="63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47" name="椭圆 46">
                      <a:extLst>
                        <a:ext uri="{FF2B5EF4-FFF2-40B4-BE49-F238E27FC236}">
                          <a16:creationId xmlns:a16="http://schemas.microsoft.com/office/drawing/2014/main" id="{44DE8454-3422-4744-8F12-2259DA281D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221027" y="12381283"/>
                      <a:ext cx="90000" cy="36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椭圆 47">
                      <a:extLst>
                        <a:ext uri="{FF2B5EF4-FFF2-40B4-BE49-F238E27FC236}">
                          <a16:creationId xmlns:a16="http://schemas.microsoft.com/office/drawing/2014/main" id="{231C0941-D45A-4516-8DB5-A29DED8733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312164" y="12643450"/>
                      <a:ext cx="90000" cy="36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椭圆 48">
                      <a:extLst>
                        <a:ext uri="{FF2B5EF4-FFF2-40B4-BE49-F238E27FC236}">
                          <a16:creationId xmlns:a16="http://schemas.microsoft.com/office/drawing/2014/main" id="{7E3FF017-9A7C-4E6E-B41B-32EB265D06C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351718" y="12931834"/>
                      <a:ext cx="90000" cy="36000"/>
                    </a:xfrm>
                    <a:prstGeom prst="ellipse">
                      <a:avLst/>
                    </a:prstGeom>
                    <a:grpFill/>
                    <a:ln w="63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B0EA531-829C-4B93-8E36-3F4CA4681E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68213" y="12616494"/>
                <a:ext cx="492905" cy="540000"/>
                <a:chOff x="2697006" y="11207885"/>
                <a:chExt cx="654252" cy="716763"/>
              </a:xfrm>
              <a:grpFill/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8CDD9623-0E6F-4BF9-90B5-9CB0DC952D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68168" y="11207885"/>
                  <a:ext cx="263951" cy="15692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EC8621C3-7CE1-491E-89F8-BBF5C13A4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91059" y="11207885"/>
                  <a:ext cx="141061" cy="306701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E494B9BA-77E7-4999-86DD-20C767007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1266" y="11513886"/>
                  <a:ext cx="0" cy="201205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2496FE02-04B3-4689-A50B-918E8C31C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6747" y="11618920"/>
                  <a:ext cx="69037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0" name="弧形 19">
                  <a:extLst>
                    <a:ext uri="{FF2B5EF4-FFF2-40B4-BE49-F238E27FC236}">
                      <a16:creationId xmlns:a16="http://schemas.microsoft.com/office/drawing/2014/main" id="{1DEC8F1E-C7C3-4309-B98B-24FFFE37AC16}"/>
                    </a:ext>
                  </a:extLst>
                </p:cNvPr>
                <p:cNvSpPr/>
                <p:nvPr/>
              </p:nvSpPr>
              <p:spPr>
                <a:xfrm rot="19900064">
                  <a:off x="3000414" y="11694900"/>
                  <a:ext cx="350844" cy="195316"/>
                </a:xfrm>
                <a:prstGeom prst="arc">
                  <a:avLst>
                    <a:gd name="adj1" fmla="val 15712169"/>
                    <a:gd name="adj2" fmla="val 8898794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16A9D453-9D33-480A-BD8E-3D488D3B0A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103" y="11898485"/>
                  <a:ext cx="125266" cy="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2" name="弧形 21">
                  <a:extLst>
                    <a:ext uri="{FF2B5EF4-FFF2-40B4-BE49-F238E27FC236}">
                      <a16:creationId xmlns:a16="http://schemas.microsoft.com/office/drawing/2014/main" id="{521B5802-3337-408D-A056-22AFD072A4DC}"/>
                    </a:ext>
                  </a:extLst>
                </p:cNvPr>
                <p:cNvSpPr/>
                <p:nvPr/>
              </p:nvSpPr>
              <p:spPr>
                <a:xfrm>
                  <a:off x="2865182" y="11267455"/>
                  <a:ext cx="202986" cy="201175"/>
                </a:xfrm>
                <a:prstGeom prst="arc">
                  <a:avLst>
                    <a:gd name="adj1" fmla="val 5356724"/>
                    <a:gd name="adj2" fmla="val 0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弧形 22">
                  <a:extLst>
                    <a:ext uri="{FF2B5EF4-FFF2-40B4-BE49-F238E27FC236}">
                      <a16:creationId xmlns:a16="http://schemas.microsoft.com/office/drawing/2014/main" id="{78EA836B-9347-4DD2-BED6-A7DDB5F8E574}"/>
                    </a:ext>
                  </a:extLst>
                </p:cNvPr>
                <p:cNvSpPr/>
                <p:nvPr/>
              </p:nvSpPr>
              <p:spPr>
                <a:xfrm rot="11873773">
                  <a:off x="2851224" y="11426027"/>
                  <a:ext cx="433887" cy="498621"/>
                </a:xfrm>
                <a:prstGeom prst="arc">
                  <a:avLst>
                    <a:gd name="adj1" fmla="val 14248252"/>
                    <a:gd name="adj2" fmla="val 2884488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4" name="连接符: 曲线 23">
                  <a:extLst>
                    <a:ext uri="{FF2B5EF4-FFF2-40B4-BE49-F238E27FC236}">
                      <a16:creationId xmlns:a16="http://schemas.microsoft.com/office/drawing/2014/main" id="{C3FCC674-3710-4055-9007-77CD522F6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97006" y="11647766"/>
                  <a:ext cx="178307" cy="164787"/>
                </a:xfrm>
                <a:prstGeom prst="curvedConnector3">
                  <a:avLst>
                    <a:gd name="adj1" fmla="val 60945"/>
                  </a:avLst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5E53B74E-353B-4257-A7A4-883D2FF66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9905" y="11209410"/>
                  <a:ext cx="71700" cy="56036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5A0038C1-5660-47CD-93FA-DB2106EC7E8A}"/>
                    </a:ext>
                  </a:extLst>
                </p:cNvPr>
                <p:cNvCxnSpPr/>
                <p:nvPr/>
              </p:nvCxnSpPr>
              <p:spPr>
                <a:xfrm>
                  <a:off x="3231728" y="11221454"/>
                  <a:ext cx="100392" cy="78460"/>
                </a:xfrm>
                <a:prstGeom prst="line">
                  <a:avLst/>
                </a:prstGeom>
                <a:grp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D8733A1D-A35E-43DF-8DC5-0550D6A3058D}"/>
                    </a:ext>
                  </a:extLst>
                </p:cNvPr>
                <p:cNvSpPr/>
                <p:nvPr/>
              </p:nvSpPr>
              <p:spPr>
                <a:xfrm>
                  <a:off x="3179356" y="11351361"/>
                  <a:ext cx="11909" cy="11909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53" name="图片 252">
            <a:extLst>
              <a:ext uri="{FF2B5EF4-FFF2-40B4-BE49-F238E27FC236}">
                <a16:creationId xmlns:a16="http://schemas.microsoft.com/office/drawing/2014/main" id="{E86C6419-547F-43A1-A609-22283E5F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5" t="17229" r="22058" b="9554"/>
          <a:stretch/>
        </p:blipFill>
        <p:spPr>
          <a:xfrm>
            <a:off x="1673919" y="3932030"/>
            <a:ext cx="254014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5" name="图片 254">
            <a:extLst>
              <a:ext uri="{FF2B5EF4-FFF2-40B4-BE49-F238E27FC236}">
                <a16:creationId xmlns:a16="http://schemas.microsoft.com/office/drawing/2014/main" id="{77A6DEBA-6102-4780-B3C6-7E39E0A96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10" y="3932030"/>
            <a:ext cx="2888853" cy="1980000"/>
          </a:xfrm>
          <a:prstGeom prst="rect">
            <a:avLst/>
          </a:prstGeom>
        </p:spPr>
      </p:pic>
      <p:sp>
        <p:nvSpPr>
          <p:cNvPr id="238" name="矩形 237">
            <a:extLst>
              <a:ext uri="{FF2B5EF4-FFF2-40B4-BE49-F238E27FC236}">
                <a16:creationId xmlns:a16="http://schemas.microsoft.com/office/drawing/2014/main" id="{964F3A49-C5B7-4872-B8E0-DB3F8A56A441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EB2C4736-85D6-4DF8-9CB2-6D510E5D3B46}"/>
              </a:ext>
            </a:extLst>
          </p:cNvPr>
          <p:cNvSpPr/>
          <p:nvPr/>
        </p:nvSpPr>
        <p:spPr>
          <a:xfrm>
            <a:off x="1331999" y="360000"/>
            <a:ext cx="26212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75B756BE-784D-4AD0-8ED1-5760A446D461}"/>
              </a:ext>
            </a:extLst>
          </p:cNvPr>
          <p:cNvSpPr/>
          <p:nvPr/>
        </p:nvSpPr>
        <p:spPr>
          <a:xfrm>
            <a:off x="-31912" y="35066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31D8A78D-9698-429E-98F7-CD9BC5BBB1EB}"/>
              </a:ext>
            </a:extLst>
          </p:cNvPr>
          <p:cNvSpPr/>
          <p:nvPr/>
        </p:nvSpPr>
        <p:spPr>
          <a:xfrm>
            <a:off x="1331998" y="360000"/>
            <a:ext cx="262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Here’s where I started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0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CA1D1E-6C89-41E4-815B-FAB975C2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C92D597-E92B-45FD-8005-2AFA1A8113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0" y="895604"/>
            <a:ext cx="4174773" cy="52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B25E98-30F0-442E-BC3D-32B66A44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07" y="895604"/>
            <a:ext cx="4162709" cy="522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9AEBD77-AB0F-4ABE-B4FE-383BB0C9BB38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640F81-A5F3-4894-804D-A73BBA1C6ED2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5732C91-284B-4242-9591-6CC056FA57BE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end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806D1F-280E-492F-89A1-5088861373DC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one is better?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EBD4BFE-64AC-4889-8B9A-790CA4A07D18}"/>
              </a:ext>
            </a:extLst>
          </p:cNvPr>
          <p:cNvSpPr/>
          <p:nvPr/>
        </p:nvSpPr>
        <p:spPr>
          <a:xfrm>
            <a:off x="104171" y="6171028"/>
            <a:ext cx="11879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López-García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Comparison of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and QIIME for the Analysis of Rumen Microbiota Composition Based on 16S rRNA Amplicon Sequences.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Frontiers in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(2018).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Marizzoni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Comparison of Bioinformatics Pipelines and Operating Systems for the Analyses of 16S rRNA Gene Amplicon Sequences in Human Fecal Samples.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Frontiers in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(2020).</a:t>
            </a:r>
            <a:endParaRPr lang="zh-CN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9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4EFA768C-E578-4FA1-8E88-D1AB5E7954A3}"/>
              </a:ext>
            </a:extLst>
          </p:cNvPr>
          <p:cNvSpPr/>
          <p:nvPr/>
        </p:nvSpPr>
        <p:spPr>
          <a:xfrm>
            <a:off x="557559" y="1055292"/>
            <a:ext cx="11028557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one that your supervisor/most of your lab mates use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is like a mom</a:t>
            </a:r>
          </a:p>
          <a:p>
            <a:pPr lvl="2"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Its pipeline helps us to go through all the steps from the beginning to the end, and ensures our sequencing results are in good quality before it starts processing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QIIME2 is like our friend</a:t>
            </a:r>
          </a:p>
          <a:p>
            <a:pPr lvl="2">
              <a:lnSpc>
                <a:spcPct val="150000"/>
              </a:lnSpc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It provides us with infinite possibilities to analyze our data in our way, but we really need to know what we are doing, otherwise the outputs might just be errors.</a:t>
            </a:r>
          </a:p>
          <a:p>
            <a:pPr lvl="2">
              <a:lnSpc>
                <a:spcPct val="150000"/>
              </a:lnSpc>
            </a:pP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521B30-C075-4641-8F28-B4DCB131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950ACA-EBBB-4470-B662-A15CBC1ED3A9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240605-D386-4592-A123-84AE6B85F803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24974E-16D3-48F6-AB77-0CDC9B543965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end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E3A087E-17A3-431D-B549-A80482B17018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one to choose?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5">
            <a:extLst>
              <a:ext uri="{FF2B5EF4-FFF2-40B4-BE49-F238E27FC236}">
                <a16:creationId xmlns:a16="http://schemas.microsoft.com/office/drawing/2014/main" id="{6C873876-4E0A-4C39-BE7D-C2875A81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3847" y="2092774"/>
            <a:ext cx="4768831" cy="2160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2D2497-AAE2-444A-9E09-8A2AAC15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3447783-3C08-470F-8369-27546EED341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77809" y="1416827"/>
            <a:ext cx="6124591" cy="38019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endParaRPr lang="en-US" altLang="zh-C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QUALITY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high performance program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Consistency alongside the whole pipeline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High quality assurance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4171A63-511E-4592-9822-4C24E80AFEC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07362" y="1416827"/>
            <a:ext cx="5784638" cy="38019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altLang="zh-CN" b="1" u="sng" dirty="0">
                <a:latin typeface="Arial" panose="020B0604020202020204" pitchFamily="34" charset="0"/>
                <a:cs typeface="Arial" panose="020B0604020202020204" pitchFamily="34" charset="0"/>
              </a:rPr>
              <a:t>QIIME2</a:t>
            </a:r>
            <a:endParaRPr lang="en-US" altLang="zh-C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INFINITE POSSIBILITIES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Connects a large number of packages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Data provenance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CA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BEA04791-24C8-4385-A8F2-39DF913B9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4" y="1732774"/>
            <a:ext cx="2880000" cy="288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F0F5A81-4150-4D14-94DB-C827325769D1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AF77986-EDF9-4146-8B80-9D24CDA2B82A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21B9D9-E504-428C-81E7-EB57F211084E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the end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A52DE57-CB91-4BC6-83D5-BBEA776D2191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They are equally good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EB62A93E-9D5D-4539-92E3-B60933885D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14575" y="695325"/>
            <a:ext cx="7562850" cy="5467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altLang="zh-CN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CA" altLang="zh-CN" sz="10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CA" altLang="zh-CN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CA" altLang="zh-CN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zh-CN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also like QIIME2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51601D-2A88-4828-BF9A-98777A07003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52613" y="2487613"/>
            <a:ext cx="8486775" cy="1882775"/>
          </a:xfrm>
        </p:spPr>
        <p:txBody>
          <a:bodyPr>
            <a:noAutofit/>
          </a:bodyPr>
          <a:lstStyle/>
          <a:p>
            <a:r>
              <a:rPr lang="en-CA" altLang="zh-CN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CN" alt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2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ADDEE9-2664-43CD-8404-34460B06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30C9915-2F5C-4DE3-82DA-F6D1BC516A9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6375" y="819150"/>
            <a:ext cx="11779250" cy="52197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FCB4897-6A92-40E8-9A89-4A160AB11171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E40DB0-F185-4A17-8C14-6E7BEDD6D24F}"/>
              </a:ext>
            </a:extLst>
          </p:cNvPr>
          <p:cNvSpPr/>
          <p:nvPr/>
        </p:nvSpPr>
        <p:spPr>
          <a:xfrm>
            <a:off x="1331999" y="360000"/>
            <a:ext cx="26212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8B5555-D813-4C14-AA02-9A3600E35597}"/>
              </a:ext>
            </a:extLst>
          </p:cNvPr>
          <p:cNvSpPr/>
          <p:nvPr/>
        </p:nvSpPr>
        <p:spPr>
          <a:xfrm>
            <a:off x="-31912" y="35066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538277-E030-476A-9774-CCE154D183EE}"/>
              </a:ext>
            </a:extLst>
          </p:cNvPr>
          <p:cNvSpPr/>
          <p:nvPr/>
        </p:nvSpPr>
        <p:spPr>
          <a:xfrm>
            <a:off x="1331998" y="360000"/>
            <a:ext cx="262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Here’s where I started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F940BF-1427-4F95-AF57-5081D7B59146}"/>
              </a:ext>
            </a:extLst>
          </p:cNvPr>
          <p:cNvSpPr/>
          <p:nvPr/>
        </p:nvSpPr>
        <p:spPr>
          <a:xfrm>
            <a:off x="104172" y="6171028"/>
            <a:ext cx="957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P. D. Schloss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Introducing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Open-Source, Platform-Independent, Community-Supported Software for Describing and Comparing Microbial Communities.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and Environmental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7537 (2009).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112D7C-B0CA-4452-ACE9-E21EAF8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A334A73-23D8-4C6D-BFD3-01F8190BD0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55626" y="909000"/>
            <a:ext cx="10340741" cy="504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D80E0F9-9401-422A-B71C-A92E291EA1E9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4AD626-2463-4FD4-A05B-8259330FABDB}"/>
              </a:ext>
            </a:extLst>
          </p:cNvPr>
          <p:cNvSpPr/>
          <p:nvPr/>
        </p:nvSpPr>
        <p:spPr>
          <a:xfrm>
            <a:off x="1331999" y="360000"/>
            <a:ext cx="26212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29B41A-CAA0-4185-A8FE-747077D21284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2CBC8A0-A84B-4F2C-B8DB-6A1B00D25274}"/>
              </a:ext>
            </a:extLst>
          </p:cNvPr>
          <p:cNvSpPr/>
          <p:nvPr/>
        </p:nvSpPr>
        <p:spPr>
          <a:xfrm>
            <a:off x="1331998" y="360000"/>
            <a:ext cx="262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widely used package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080477-0B91-4060-B5E4-BAA1A05B8F64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https://mothur.org/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AB829A-E17D-499D-B92B-8D933006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54C529-0B17-43B3-AF2E-3ECA67A1B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79" y="1186423"/>
            <a:ext cx="5504375" cy="36047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6827020-AABF-4B2A-9F05-C9CD713F0F4D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FBBEE8-9F06-4B6C-B881-E5C39FE6FE4D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B9095B-AD5A-4F39-9323-A142FC8B4032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83B6CA-56F3-4FCF-B885-D1562304D6FE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to prepare and expect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FB8F59-D0B8-4E63-A6CB-237413A604CF}"/>
              </a:ext>
            </a:extLst>
          </p:cNvPr>
          <p:cNvSpPr/>
          <p:nvPr/>
        </p:nvSpPr>
        <p:spPr>
          <a:xfrm>
            <a:off x="557560" y="1055292"/>
            <a:ext cx="8363415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Alignment reference</a:t>
            </a:r>
          </a:p>
          <a:p>
            <a:pPr marL="91440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</a:p>
          <a:p>
            <a:pPr marL="91440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RDP</a:t>
            </a:r>
          </a:p>
          <a:p>
            <a:pPr marL="91440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Greengenes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marL="914400" lvl="6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Shared file – number of sequences per taxon per sample</a:t>
            </a:r>
          </a:p>
          <a:p>
            <a:pPr marL="914400" lvl="6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Taxonomy file – OTU/ASV</a:t>
            </a:r>
          </a:p>
          <a:p>
            <a:pPr marL="914400" lvl="6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C13067B-B85F-42DD-A0A3-B076C361D4A8}"/>
              </a:ext>
            </a:extLst>
          </p:cNvPr>
          <p:cNvSpPr/>
          <p:nvPr/>
        </p:nvSpPr>
        <p:spPr>
          <a:xfrm>
            <a:off x="104172" y="6171028"/>
            <a:ext cx="9578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https://github.com/mothur/mothur/releases/tag/v1.48.0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0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AB829A-E17D-499D-B92B-8D933006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B177B4-8876-4546-8ED3-0049583A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73" y="1681578"/>
            <a:ext cx="5209586" cy="3060000"/>
          </a:xfrm>
          <a:prstGeom prst="rect">
            <a:avLst/>
          </a:prstGeom>
        </p:spPr>
      </p:pic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3843DEC3-9421-4FCF-93C5-F83DF847D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962" y="3211578"/>
            <a:ext cx="6499176" cy="288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6C00E04-4416-44AF-AA25-D13501A9B6D3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2105F3-A1DF-47F4-B24E-35391056051B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5DC186E-0528-4577-B6D8-FAE0F01E1198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4E9F03-AE0A-4736-954A-9ED9A9BA5CF7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Three modes to use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6D0D84-3F89-4FA5-AF6D-3B499888F7F5}"/>
              </a:ext>
            </a:extLst>
          </p:cNvPr>
          <p:cNvSpPr/>
          <p:nvPr/>
        </p:nvSpPr>
        <p:spPr>
          <a:xfrm>
            <a:off x="557560" y="1055292"/>
            <a:ext cx="8363415" cy="491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Interactive mode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Batch mode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Command line mode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F9AC91-5DC0-4D29-9397-0A1389291693}"/>
              </a:ext>
            </a:extLst>
          </p:cNvPr>
          <p:cNvSpPr/>
          <p:nvPr/>
        </p:nvSpPr>
        <p:spPr>
          <a:xfrm>
            <a:off x="848360" y="4368800"/>
            <a:ext cx="72644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D2E7FB4-432E-4476-870D-C8761C84AE3E}"/>
              </a:ext>
            </a:extLst>
          </p:cNvPr>
          <p:cNvSpPr/>
          <p:nvPr/>
        </p:nvSpPr>
        <p:spPr>
          <a:xfrm>
            <a:off x="104172" y="6171028"/>
            <a:ext cx="957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P. D. Schloss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Introducing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Open-Source, Platform-Independent, Community-Supported Software for Describing and Comparing Microbial Communities.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and Environmental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7537 (2009).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EDDEFC-9C38-4F64-8E5A-4538F53B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B1232F-1B9D-4278-87B0-6F817196A400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638C57-9478-47A5-8637-862951F9869F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658270F-8451-4F49-BE4E-2015475A42BF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A79A9D-B34E-4956-94DC-DFC4DA0A6519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Detailed S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OPs are available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CEE2D9-1C48-431C-BE03-9EDFDA369640}"/>
              </a:ext>
            </a:extLst>
          </p:cNvPr>
          <p:cNvSpPr/>
          <p:nvPr/>
        </p:nvSpPr>
        <p:spPr>
          <a:xfrm>
            <a:off x="557560" y="1055292"/>
            <a:ext cx="1079624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Wet-lab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16S rRNA Sequencing with the Illumina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MiSeq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Library Generation, QC, &amp; Sequencing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V4 region of the 16S rRNA gene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Dual-index sequencing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 x 250bp paired-end fully overlapped reads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Dry-lab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Reducing sequencing and PCR errors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Processing improved sequences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Preparing for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CCFE40-5894-46E6-BE27-F694223F24B7}"/>
              </a:ext>
            </a:extLst>
          </p:cNvPr>
          <p:cNvSpPr/>
          <p:nvPr/>
        </p:nvSpPr>
        <p:spPr>
          <a:xfrm>
            <a:off x="104172" y="6171028"/>
            <a:ext cx="957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J. J.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Kozich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S. L. Westcott, N. T. Baxter, S. K. Highlander, P. D. Schloss, Development of a Dual-Index Sequencing Strategy and Curation Pipeline for Analyzing Amplicon Sequence Data on the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MiSeq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Illumina Sequencing Platform.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and Environmental Microbiology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5112 (2013).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0E57FF-DBB6-46D9-B03F-7C0C4214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DBCBA5-D5BD-4887-B868-0A8B3C38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704" y="2535212"/>
            <a:ext cx="8097197" cy="360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784E54-7615-45D9-B455-057ABF79BCEE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508F5E-EC75-43E6-8A29-A5C35849D89A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3EAD84-E29F-4AB3-ADB9-BA53F7C8F9BC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96163D-FF81-424D-B2F7-6E52491CB66E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Visualization is not included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06026B-8BDE-44BF-9596-8211015D89A0}"/>
              </a:ext>
            </a:extLst>
          </p:cNvPr>
          <p:cNvSpPr/>
          <p:nvPr/>
        </p:nvSpPr>
        <p:spPr>
          <a:xfrm>
            <a:off x="557560" y="1055292"/>
            <a:ext cx="1079624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MicrobiomeAnalyst</a:t>
            </a:r>
            <a:endParaRPr lang="en-CA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105C84-8E4F-4BF2-8EAB-AB6B1B5705E2}"/>
              </a:ext>
            </a:extLst>
          </p:cNvPr>
          <p:cNvSpPr/>
          <p:nvPr/>
        </p:nvSpPr>
        <p:spPr>
          <a:xfrm>
            <a:off x="104171" y="6171028"/>
            <a:ext cx="10333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https://www.r-project.org/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J. Chong, P. Liu, G. Zhou, J. Xia, Using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MicrobiomeAnalyst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for comprehensive statistical, functional, and meta-analysis of microbiome data.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Nature Protocols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799-821 (2020).</a:t>
            </a:r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E6DFD5-E78B-48E8-9792-9DB5F58B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7F00-1C62-47F2-B263-9EC7E5406578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5785D3-3659-420D-9A35-19C1BCE6BFC9}"/>
              </a:ext>
            </a:extLst>
          </p:cNvPr>
          <p:cNvSpPr/>
          <p:nvPr/>
        </p:nvSpPr>
        <p:spPr>
          <a:xfrm>
            <a:off x="0" y="360000"/>
            <a:ext cx="1332000" cy="360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BB8325E-6593-4514-9436-013B6C7661D7}"/>
              </a:ext>
            </a:extLst>
          </p:cNvPr>
          <p:cNvSpPr/>
          <p:nvPr/>
        </p:nvSpPr>
        <p:spPr>
          <a:xfrm>
            <a:off x="1331998" y="360000"/>
            <a:ext cx="3128489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F62740-70C3-4245-9D96-27974F12D4ED}"/>
              </a:ext>
            </a:extLst>
          </p:cNvPr>
          <p:cNvSpPr/>
          <p:nvPr/>
        </p:nvSpPr>
        <p:spPr>
          <a:xfrm>
            <a:off x="-31912" y="350668"/>
            <a:ext cx="136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790272-BD2A-402F-A950-1AFAC41F3041}"/>
              </a:ext>
            </a:extLst>
          </p:cNvPr>
          <p:cNvSpPr/>
          <p:nvPr/>
        </p:nvSpPr>
        <p:spPr>
          <a:xfrm>
            <a:off x="1331998" y="360000"/>
            <a:ext cx="312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zh-CN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Mothur’s</a:t>
            </a:r>
            <a:r>
              <a:rPr lang="en-CA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focus: quality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0B55AC-0895-4A2A-9B1F-4D136988629D}"/>
              </a:ext>
            </a:extLst>
          </p:cNvPr>
          <p:cNvSpPr/>
          <p:nvPr/>
        </p:nvSpPr>
        <p:spPr>
          <a:xfrm>
            <a:off x="557560" y="1055292"/>
            <a:ext cx="1163444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crashes when reading super big distance files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Set a cut-off to reduce the size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Problems caused by poor quality data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Mothur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team suggests using fully</a:t>
            </a:r>
            <a:r>
              <a:rPr lang="en-CA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overlapped reads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Errors in the first read will be corrected by the second read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 error rate below 0.02%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If you are looking at more similar communities, you need high quality data</a:t>
            </a:r>
          </a:p>
        </p:txBody>
      </p:sp>
    </p:spTree>
    <p:extLst>
      <p:ext uri="{BB962C8B-B14F-4D97-AF65-F5344CB8AC3E}">
        <p14:creationId xmlns:p14="http://schemas.microsoft.com/office/powerpoint/2010/main" val="109197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393f8098-d5c9-4ea3-ab38-5427a5d4b741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1102</Words>
  <Application>Microsoft Macintosh PowerPoint</Application>
  <PresentationFormat>Widescreen</PresentationFormat>
  <Paragraphs>207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等线</vt:lpstr>
      <vt:lpstr>等线 Light</vt:lpstr>
      <vt:lpstr>Arial</vt:lpstr>
      <vt:lpstr>Office 主题​​</vt:lpstr>
      <vt:lpstr>Mothur and QIIME2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Mothur is like a mom</vt:lpstr>
      <vt:lpstr>But the kid grows up and wants to explore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Mothur, I also like QIIME2</dc:title>
  <dc:creator>Zhiwei Li</dc:creator>
  <cp:lastModifiedBy>Bridget O'Brien</cp:lastModifiedBy>
  <cp:revision>134</cp:revision>
  <dcterms:created xsi:type="dcterms:W3CDTF">2022-09-27T13:54:37Z</dcterms:created>
  <dcterms:modified xsi:type="dcterms:W3CDTF">2022-10-06T19:16:39Z</dcterms:modified>
</cp:coreProperties>
</file>